
<file path=[Content_Types].xml><?xml version="1.0" encoding="utf-8"?>
<Types xmlns="http://schemas.openxmlformats.org/package/2006/content-types">
  <Default Extension="avi" ContentType="video/x-msvideo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3" r:id="rId4"/>
  </p:sldMasterIdLst>
  <p:notesMasterIdLst>
    <p:notesMasterId r:id="rId33"/>
  </p:notesMasterIdLst>
  <p:sldIdLst>
    <p:sldId id="621" r:id="rId5"/>
    <p:sldId id="622" r:id="rId6"/>
    <p:sldId id="623" r:id="rId7"/>
    <p:sldId id="624" r:id="rId8"/>
    <p:sldId id="625" r:id="rId9"/>
    <p:sldId id="626" r:id="rId10"/>
    <p:sldId id="627" r:id="rId11"/>
    <p:sldId id="613" r:id="rId12"/>
    <p:sldId id="617" r:id="rId13"/>
    <p:sldId id="812" r:id="rId14"/>
    <p:sldId id="628" r:id="rId15"/>
    <p:sldId id="629" r:id="rId16"/>
    <p:sldId id="631" r:id="rId17"/>
    <p:sldId id="632" r:id="rId18"/>
    <p:sldId id="635" r:id="rId19"/>
    <p:sldId id="633" r:id="rId20"/>
    <p:sldId id="634" r:id="rId21"/>
    <p:sldId id="611" r:id="rId22"/>
    <p:sldId id="604" r:id="rId23"/>
    <p:sldId id="620" r:id="rId24"/>
    <p:sldId id="605" r:id="rId25"/>
    <p:sldId id="636" r:id="rId26"/>
    <p:sldId id="811" r:id="rId27"/>
    <p:sldId id="606" r:id="rId28"/>
    <p:sldId id="612" r:id="rId29"/>
    <p:sldId id="619" r:id="rId30"/>
    <p:sldId id="637" r:id="rId31"/>
    <p:sldId id="810" r:id="rId32"/>
  </p:sldIdLst>
  <p:sldSz cx="9144000" cy="6858000" type="screen4x3"/>
  <p:notesSz cx="6797675" cy="9926638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6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4619F"/>
    <a:srgbClr val="ABE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2E247D3-C5A4-435D-B58A-6310FB6CF036}" v="141" dt="2019-04-01T13:35:07.56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488" autoAdjust="0"/>
    <p:restoredTop sz="96357" autoAdjust="0"/>
  </p:normalViewPr>
  <p:slideViewPr>
    <p:cSldViewPr>
      <p:cViewPr varScale="1">
        <p:scale>
          <a:sx n="68" d="100"/>
          <a:sy n="68" d="100"/>
        </p:scale>
        <p:origin x="360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7" d="100"/>
          <a:sy n="57" d="100"/>
        </p:scale>
        <p:origin x="-1810" y="-91"/>
      </p:cViewPr>
      <p:guideLst>
        <p:guide orient="horz" pos="3126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microsoft.com/office/2015/10/relationships/revisionInfo" Target="revisionInfo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38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germissen, David" userId="4472f380-adb6-4b7c-abd5-e6642cf42f09" providerId="ADAL" clId="{EE75C51A-F38F-4E66-8AED-36C2028D0D0D}"/>
    <pc:docChg chg="undo redo custSel addSld delSld modSld sldOrd">
      <pc:chgData name="Algermissen, David" userId="4472f380-adb6-4b7c-abd5-e6642cf42f09" providerId="ADAL" clId="{EE75C51A-F38F-4E66-8AED-36C2028D0D0D}" dt="2019-03-07T07:36:25.097" v="2811" actId="1036"/>
      <pc:docMkLst>
        <pc:docMk/>
      </pc:docMkLst>
    </pc:docChg>
  </pc:docChgLst>
  <pc:docChgLst>
    <pc:chgData name="Algermissen, David" userId="4472f380-adb6-4b7c-abd5-e6642cf42f09" providerId="ADAL" clId="{72E247D3-C5A4-435D-B58A-6310FB6CF036}"/>
    <pc:docChg chg="undo redo custSel addSld delSld modSld delMainMaster">
      <pc:chgData name="Algermissen, David" userId="4472f380-adb6-4b7c-abd5-e6642cf42f09" providerId="ADAL" clId="{72E247D3-C5A4-435D-B58A-6310FB6CF036}" dt="2019-04-01T13:35:07.562" v="2625"/>
      <pc:docMkLst>
        <pc:docMk/>
      </pc:docMkLst>
      <pc:sldChg chg="modSp modTransition">
        <pc:chgData name="Algermissen, David" userId="4472f380-adb6-4b7c-abd5-e6642cf42f09" providerId="ADAL" clId="{72E247D3-C5A4-435D-B58A-6310FB6CF036}" dt="2019-04-01T13:34:05.988" v="2623" actId="20577"/>
        <pc:sldMkLst>
          <pc:docMk/>
          <pc:sldMk cId="2251571772" sldId="604"/>
        </pc:sldMkLst>
        <pc:spChg chg="mod">
          <ac:chgData name="Algermissen, David" userId="4472f380-adb6-4b7c-abd5-e6642cf42f09" providerId="ADAL" clId="{72E247D3-C5A4-435D-B58A-6310FB6CF036}" dt="2019-04-01T13:34:05.988" v="2623" actId="20577"/>
          <ac:spMkLst>
            <pc:docMk/>
            <pc:sldMk cId="2251571772" sldId="604"/>
            <ac:spMk id="3" creationId="{62DFE801-02F7-44FA-9702-5E0A9CFF7FA5}"/>
          </ac:spMkLst>
        </pc:spChg>
      </pc:sldChg>
      <pc:sldChg chg="modTransition">
        <pc:chgData name="Algermissen, David" userId="4472f380-adb6-4b7c-abd5-e6642cf42f09" providerId="ADAL" clId="{72E247D3-C5A4-435D-B58A-6310FB6CF036}" dt="2019-04-01T13:24:07.487" v="2520"/>
        <pc:sldMkLst>
          <pc:docMk/>
          <pc:sldMk cId="4144118970" sldId="605"/>
        </pc:sldMkLst>
      </pc:sldChg>
      <pc:sldChg chg="modTransition modAnim">
        <pc:chgData name="Algermissen, David" userId="4472f380-adb6-4b7c-abd5-e6642cf42f09" providerId="ADAL" clId="{72E247D3-C5A4-435D-B58A-6310FB6CF036}" dt="2019-04-01T13:24:07.487" v="2520"/>
        <pc:sldMkLst>
          <pc:docMk/>
          <pc:sldMk cId="724823903" sldId="606"/>
        </pc:sldMkLst>
      </pc:sldChg>
      <pc:sldChg chg="addSp modSp modTransition modAnim">
        <pc:chgData name="Algermissen, David" userId="4472f380-adb6-4b7c-abd5-e6642cf42f09" providerId="ADAL" clId="{72E247D3-C5A4-435D-B58A-6310FB6CF036}" dt="2019-04-01T13:32:43.587" v="2597"/>
        <pc:sldMkLst>
          <pc:docMk/>
          <pc:sldMk cId="1429694671" sldId="611"/>
        </pc:sldMkLst>
        <pc:spChg chg="mod">
          <ac:chgData name="Algermissen, David" userId="4472f380-adb6-4b7c-abd5-e6642cf42f09" providerId="ADAL" clId="{72E247D3-C5A4-435D-B58A-6310FB6CF036}" dt="2019-03-27T15:40:10.307" v="1320" actId="20577"/>
          <ac:spMkLst>
            <pc:docMk/>
            <pc:sldMk cId="1429694671" sldId="611"/>
            <ac:spMk id="3" creationId="{62DFE801-02F7-44FA-9702-5E0A9CFF7FA5}"/>
          </ac:spMkLst>
        </pc:spChg>
        <pc:spChg chg="add mod">
          <ac:chgData name="Algermissen, David" userId="4472f380-adb6-4b7c-abd5-e6642cf42f09" providerId="ADAL" clId="{72E247D3-C5A4-435D-B58A-6310FB6CF036}" dt="2019-04-01T13:32:23.618" v="2592" actId="1076"/>
          <ac:spMkLst>
            <pc:docMk/>
            <pc:sldMk cId="1429694671" sldId="611"/>
            <ac:spMk id="4" creationId="{3E20B5C3-2F75-43EC-9E41-F1D8F0331246}"/>
          </ac:spMkLst>
        </pc:spChg>
      </pc:sldChg>
      <pc:sldChg chg="modTransition">
        <pc:chgData name="Algermissen, David" userId="4472f380-adb6-4b7c-abd5-e6642cf42f09" providerId="ADAL" clId="{72E247D3-C5A4-435D-B58A-6310FB6CF036}" dt="2019-04-01T13:24:07.487" v="2520"/>
        <pc:sldMkLst>
          <pc:docMk/>
          <pc:sldMk cId="162846861" sldId="612"/>
        </pc:sldMkLst>
      </pc:sldChg>
      <pc:sldChg chg="modSp modTransition">
        <pc:chgData name="Algermissen, David" userId="4472f380-adb6-4b7c-abd5-e6642cf42f09" providerId="ADAL" clId="{72E247D3-C5A4-435D-B58A-6310FB6CF036}" dt="2019-04-01T13:24:07.487" v="2520"/>
        <pc:sldMkLst>
          <pc:docMk/>
          <pc:sldMk cId="2168522606" sldId="613"/>
        </pc:sldMkLst>
        <pc:spChg chg="mod">
          <ac:chgData name="Algermissen, David" userId="4472f380-adb6-4b7c-abd5-e6642cf42f09" providerId="ADAL" clId="{72E247D3-C5A4-435D-B58A-6310FB6CF036}" dt="2019-03-27T15:41:10.998" v="1384" actId="20577"/>
          <ac:spMkLst>
            <pc:docMk/>
            <pc:sldMk cId="2168522606" sldId="613"/>
            <ac:spMk id="3" creationId="{62DFE801-02F7-44FA-9702-5E0A9CFF7FA5}"/>
          </ac:spMkLst>
        </pc:spChg>
      </pc:sldChg>
      <pc:sldChg chg="modSp modTransition">
        <pc:chgData name="Algermissen, David" userId="4472f380-adb6-4b7c-abd5-e6642cf42f09" providerId="ADAL" clId="{72E247D3-C5A4-435D-B58A-6310FB6CF036}" dt="2019-04-01T13:24:07.487" v="2520"/>
        <pc:sldMkLst>
          <pc:docMk/>
          <pc:sldMk cId="4201265431" sldId="617"/>
        </pc:sldMkLst>
        <pc:spChg chg="mod ord">
          <ac:chgData name="Algermissen, David" userId="4472f380-adb6-4b7c-abd5-e6642cf42f09" providerId="ADAL" clId="{72E247D3-C5A4-435D-B58A-6310FB6CF036}" dt="2019-03-28T12:37:50.996" v="1428" actId="166"/>
          <ac:spMkLst>
            <pc:docMk/>
            <pc:sldMk cId="4201265431" sldId="617"/>
            <ac:spMk id="3" creationId="{DC7BF08A-CFAF-4F16-A032-F90F24C7C455}"/>
          </ac:spMkLst>
        </pc:spChg>
      </pc:sldChg>
      <pc:sldChg chg="modTransition">
        <pc:chgData name="Algermissen, David" userId="4472f380-adb6-4b7c-abd5-e6642cf42f09" providerId="ADAL" clId="{72E247D3-C5A4-435D-B58A-6310FB6CF036}" dt="2019-04-01T13:24:07.487" v="2520"/>
        <pc:sldMkLst>
          <pc:docMk/>
          <pc:sldMk cId="2573652598" sldId="619"/>
        </pc:sldMkLst>
      </pc:sldChg>
      <pc:sldChg chg="modTransition">
        <pc:chgData name="Algermissen, David" userId="4472f380-adb6-4b7c-abd5-e6642cf42f09" providerId="ADAL" clId="{72E247D3-C5A4-435D-B58A-6310FB6CF036}" dt="2019-04-01T13:24:07.487" v="2520"/>
        <pc:sldMkLst>
          <pc:docMk/>
          <pc:sldMk cId="2027016977" sldId="620"/>
        </pc:sldMkLst>
      </pc:sldChg>
      <pc:sldChg chg="addSp delSp modSp add modTransition">
        <pc:chgData name="Algermissen, David" userId="4472f380-adb6-4b7c-abd5-e6642cf42f09" providerId="ADAL" clId="{72E247D3-C5A4-435D-B58A-6310FB6CF036}" dt="2019-04-01T13:24:07.487" v="2520"/>
        <pc:sldMkLst>
          <pc:docMk/>
          <pc:sldMk cId="1548270782" sldId="621"/>
        </pc:sldMkLst>
        <pc:spChg chg="del">
          <ac:chgData name="Algermissen, David" userId="4472f380-adb6-4b7c-abd5-e6642cf42f09" providerId="ADAL" clId="{72E247D3-C5A4-435D-B58A-6310FB6CF036}" dt="2019-03-27T14:32:36.080" v="32"/>
          <ac:spMkLst>
            <pc:docMk/>
            <pc:sldMk cId="1548270782" sldId="621"/>
            <ac:spMk id="2" creationId="{8B9F2BB8-DD6A-4873-B405-01542975779A}"/>
          </ac:spMkLst>
        </pc:spChg>
        <pc:spChg chg="del">
          <ac:chgData name="Algermissen, David" userId="4472f380-adb6-4b7c-abd5-e6642cf42f09" providerId="ADAL" clId="{72E247D3-C5A4-435D-B58A-6310FB6CF036}" dt="2019-03-27T14:32:36.080" v="32"/>
          <ac:spMkLst>
            <pc:docMk/>
            <pc:sldMk cId="1548270782" sldId="621"/>
            <ac:spMk id="3" creationId="{A93C4149-EE6B-400A-9AA6-F9AE456E70AE}"/>
          </ac:spMkLst>
        </pc:spChg>
        <pc:spChg chg="add mod">
          <ac:chgData name="Algermissen, David" userId="4472f380-adb6-4b7c-abd5-e6642cf42f09" providerId="ADAL" clId="{72E247D3-C5A4-435D-B58A-6310FB6CF036}" dt="2019-03-27T14:33:15.075" v="113" actId="20577"/>
          <ac:spMkLst>
            <pc:docMk/>
            <pc:sldMk cId="1548270782" sldId="621"/>
            <ac:spMk id="4" creationId="{31175B1F-1090-40AB-BBA8-1B4AFD518923}"/>
          </ac:spMkLst>
        </pc:spChg>
        <pc:spChg chg="add mod">
          <ac:chgData name="Algermissen, David" userId="4472f380-adb6-4b7c-abd5-e6642cf42f09" providerId="ADAL" clId="{72E247D3-C5A4-435D-B58A-6310FB6CF036}" dt="2019-03-27T14:33:43.054" v="193" actId="6549"/>
          <ac:spMkLst>
            <pc:docMk/>
            <pc:sldMk cId="1548270782" sldId="621"/>
            <ac:spMk id="5" creationId="{5E2CAD82-1039-4136-9F84-EF7B1FCB2DFB}"/>
          </ac:spMkLst>
        </pc:spChg>
      </pc:sldChg>
      <pc:sldChg chg="addSp delSp modSp add modTransition">
        <pc:chgData name="Algermissen, David" userId="4472f380-adb6-4b7c-abd5-e6642cf42f09" providerId="ADAL" clId="{72E247D3-C5A4-435D-B58A-6310FB6CF036}" dt="2019-04-01T13:24:07.487" v="2520"/>
        <pc:sldMkLst>
          <pc:docMk/>
          <pc:sldMk cId="135487887" sldId="622"/>
        </pc:sldMkLst>
        <pc:spChg chg="del">
          <ac:chgData name="Algermissen, David" userId="4472f380-adb6-4b7c-abd5-e6642cf42f09" providerId="ADAL" clId="{72E247D3-C5A4-435D-B58A-6310FB6CF036}" dt="2019-03-27T14:34:11.561" v="197"/>
          <ac:spMkLst>
            <pc:docMk/>
            <pc:sldMk cId="135487887" sldId="622"/>
            <ac:spMk id="3" creationId="{5C71D891-D3D4-432B-A175-4E478D0B789B}"/>
          </ac:spMkLst>
        </pc:spChg>
        <pc:spChg chg="del">
          <ac:chgData name="Algermissen, David" userId="4472f380-adb6-4b7c-abd5-e6642cf42f09" providerId="ADAL" clId="{72E247D3-C5A4-435D-B58A-6310FB6CF036}" dt="2019-03-27T14:34:11.561" v="197"/>
          <ac:spMkLst>
            <pc:docMk/>
            <pc:sldMk cId="135487887" sldId="622"/>
            <ac:spMk id="4" creationId="{51E78614-9947-4BC3-8F0C-688ECFD7823C}"/>
          </ac:spMkLst>
        </pc:spChg>
        <pc:spChg chg="add mod">
          <ac:chgData name="Algermissen, David" userId="4472f380-adb6-4b7c-abd5-e6642cf42f09" providerId="ADAL" clId="{72E247D3-C5A4-435D-B58A-6310FB6CF036}" dt="2019-03-27T15:09:22.320" v="814" actId="6549"/>
          <ac:spMkLst>
            <pc:docMk/>
            <pc:sldMk cId="135487887" sldId="622"/>
            <ac:spMk id="5" creationId="{BFDC730F-3797-4665-BA05-F56DDBDD5263}"/>
          </ac:spMkLst>
        </pc:spChg>
        <pc:spChg chg="add mod">
          <ac:chgData name="Algermissen, David" userId="4472f380-adb6-4b7c-abd5-e6642cf42f09" providerId="ADAL" clId="{72E247D3-C5A4-435D-B58A-6310FB6CF036}" dt="2019-03-27T14:34:11.561" v="197"/>
          <ac:spMkLst>
            <pc:docMk/>
            <pc:sldMk cId="135487887" sldId="622"/>
            <ac:spMk id="6" creationId="{D381EFE1-9275-421E-9A50-9F01827BD8A7}"/>
          </ac:spMkLst>
        </pc:spChg>
      </pc:sldChg>
      <pc:sldChg chg="addSp delSp modSp add modTransition modAnim">
        <pc:chgData name="Algermissen, David" userId="4472f380-adb6-4b7c-abd5-e6642cf42f09" providerId="ADAL" clId="{72E247D3-C5A4-435D-B58A-6310FB6CF036}" dt="2019-04-01T13:24:17.664" v="2521"/>
        <pc:sldMkLst>
          <pc:docMk/>
          <pc:sldMk cId="4176982076" sldId="623"/>
        </pc:sldMkLst>
        <pc:spChg chg="del">
          <ac:chgData name="Algermissen, David" userId="4472f380-adb6-4b7c-abd5-e6642cf42f09" providerId="ADAL" clId="{72E247D3-C5A4-435D-B58A-6310FB6CF036}" dt="2019-03-27T14:34:39.976" v="244"/>
          <ac:spMkLst>
            <pc:docMk/>
            <pc:sldMk cId="4176982076" sldId="623"/>
            <ac:spMk id="3" creationId="{A4ABBAFD-8D22-4D4A-8EB6-2B44F4AF25B4}"/>
          </ac:spMkLst>
        </pc:spChg>
        <pc:spChg chg="del">
          <ac:chgData name="Algermissen, David" userId="4472f380-adb6-4b7c-abd5-e6642cf42f09" providerId="ADAL" clId="{72E247D3-C5A4-435D-B58A-6310FB6CF036}" dt="2019-03-27T14:34:39.976" v="244"/>
          <ac:spMkLst>
            <pc:docMk/>
            <pc:sldMk cId="4176982076" sldId="623"/>
            <ac:spMk id="4" creationId="{77C517D9-1BE1-4580-9C0C-9672E4F80B9F}"/>
          </ac:spMkLst>
        </pc:spChg>
        <pc:spChg chg="add mod">
          <ac:chgData name="Algermissen, David" userId="4472f380-adb6-4b7c-abd5-e6642cf42f09" providerId="ADAL" clId="{72E247D3-C5A4-435D-B58A-6310FB6CF036}" dt="2019-03-27T14:36:41.053" v="254" actId="20577"/>
          <ac:spMkLst>
            <pc:docMk/>
            <pc:sldMk cId="4176982076" sldId="623"/>
            <ac:spMk id="6" creationId="{1DC4C5C9-AFBC-4BF1-BAF2-ABB7D663AE87}"/>
          </ac:spMkLst>
        </pc:spChg>
        <pc:spChg chg="add del mod">
          <ac:chgData name="Algermissen, David" userId="4472f380-adb6-4b7c-abd5-e6642cf42f09" providerId="ADAL" clId="{72E247D3-C5A4-435D-B58A-6310FB6CF036}" dt="2019-03-27T14:36:48.598" v="255" actId="478"/>
          <ac:spMkLst>
            <pc:docMk/>
            <pc:sldMk cId="4176982076" sldId="623"/>
            <ac:spMk id="7" creationId="{2CC7A739-A4B9-4D33-8490-7B3CF8415E49}"/>
          </ac:spMkLst>
        </pc:spChg>
        <pc:spChg chg="add">
          <ac:chgData name="Algermissen, David" userId="4472f380-adb6-4b7c-abd5-e6642cf42f09" providerId="ADAL" clId="{72E247D3-C5A4-435D-B58A-6310FB6CF036}" dt="2019-03-27T14:37:12.402" v="256"/>
          <ac:spMkLst>
            <pc:docMk/>
            <pc:sldMk cId="4176982076" sldId="623"/>
            <ac:spMk id="9" creationId="{D83C4A80-4011-446E-8AA8-A73066D5B8E1}"/>
          </ac:spMkLst>
        </pc:spChg>
        <pc:spChg chg="add">
          <ac:chgData name="Algermissen, David" userId="4472f380-adb6-4b7c-abd5-e6642cf42f09" providerId="ADAL" clId="{72E247D3-C5A4-435D-B58A-6310FB6CF036}" dt="2019-03-27T14:37:12.402" v="256"/>
          <ac:spMkLst>
            <pc:docMk/>
            <pc:sldMk cId="4176982076" sldId="623"/>
            <ac:spMk id="10" creationId="{FB97EE99-63A0-4F6D-B016-6BB9326A2FEE}"/>
          </ac:spMkLst>
        </pc:spChg>
        <pc:spChg chg="add">
          <ac:chgData name="Algermissen, David" userId="4472f380-adb6-4b7c-abd5-e6642cf42f09" providerId="ADAL" clId="{72E247D3-C5A4-435D-B58A-6310FB6CF036}" dt="2019-03-27T14:37:12.402" v="256"/>
          <ac:spMkLst>
            <pc:docMk/>
            <pc:sldMk cId="4176982076" sldId="623"/>
            <ac:spMk id="12" creationId="{41E3BA60-C606-4882-96A7-DF66FF888D97}"/>
          </ac:spMkLst>
        </pc:spChg>
        <pc:spChg chg="add">
          <ac:chgData name="Algermissen, David" userId="4472f380-adb6-4b7c-abd5-e6642cf42f09" providerId="ADAL" clId="{72E247D3-C5A4-435D-B58A-6310FB6CF036}" dt="2019-03-27T14:37:12.402" v="256"/>
          <ac:spMkLst>
            <pc:docMk/>
            <pc:sldMk cId="4176982076" sldId="623"/>
            <ac:spMk id="13" creationId="{FA2DB303-D2F6-4025-89F8-BAD36E37D66B}"/>
          </ac:spMkLst>
        </pc:spChg>
        <pc:spChg chg="add">
          <ac:chgData name="Algermissen, David" userId="4472f380-adb6-4b7c-abd5-e6642cf42f09" providerId="ADAL" clId="{72E247D3-C5A4-435D-B58A-6310FB6CF036}" dt="2019-03-27T14:37:12.402" v="256"/>
          <ac:spMkLst>
            <pc:docMk/>
            <pc:sldMk cId="4176982076" sldId="623"/>
            <ac:spMk id="14" creationId="{A176FC02-DDEC-4D9F-AAAA-540DEC2613B6}"/>
          </ac:spMkLst>
        </pc:spChg>
        <pc:spChg chg="add">
          <ac:chgData name="Algermissen, David" userId="4472f380-adb6-4b7c-abd5-e6642cf42f09" providerId="ADAL" clId="{72E247D3-C5A4-435D-B58A-6310FB6CF036}" dt="2019-03-27T14:37:12.402" v="256"/>
          <ac:spMkLst>
            <pc:docMk/>
            <pc:sldMk cId="4176982076" sldId="623"/>
            <ac:spMk id="15" creationId="{F1911582-5ECF-4327-BFCC-C234090C2721}"/>
          </ac:spMkLst>
        </pc:spChg>
        <pc:picChg chg="add">
          <ac:chgData name="Algermissen, David" userId="4472f380-adb6-4b7c-abd5-e6642cf42f09" providerId="ADAL" clId="{72E247D3-C5A4-435D-B58A-6310FB6CF036}" dt="2019-03-27T14:37:12.402" v="256"/>
          <ac:picMkLst>
            <pc:docMk/>
            <pc:sldMk cId="4176982076" sldId="623"/>
            <ac:picMk id="8" creationId="{E49CD48F-F533-4BB0-8675-A386B8F6157C}"/>
          </ac:picMkLst>
        </pc:picChg>
        <pc:picChg chg="add">
          <ac:chgData name="Algermissen, David" userId="4472f380-adb6-4b7c-abd5-e6642cf42f09" providerId="ADAL" clId="{72E247D3-C5A4-435D-B58A-6310FB6CF036}" dt="2019-03-27T14:37:12.402" v="256"/>
          <ac:picMkLst>
            <pc:docMk/>
            <pc:sldMk cId="4176982076" sldId="623"/>
            <ac:picMk id="11" creationId="{E588558D-B8DA-4C68-81E9-18DB09019FE5}"/>
          </ac:picMkLst>
        </pc:picChg>
      </pc:sldChg>
      <pc:sldChg chg="addSp delSp modSp add modTransition modAnim">
        <pc:chgData name="Algermissen, David" userId="4472f380-adb6-4b7c-abd5-e6642cf42f09" providerId="ADAL" clId="{72E247D3-C5A4-435D-B58A-6310FB6CF036}" dt="2019-04-01T13:24:43.424" v="2524"/>
        <pc:sldMkLst>
          <pc:docMk/>
          <pc:sldMk cId="1751380295" sldId="624"/>
        </pc:sldMkLst>
        <pc:spChg chg="mod">
          <ac:chgData name="Algermissen, David" userId="4472f380-adb6-4b7c-abd5-e6642cf42f09" providerId="ADAL" clId="{72E247D3-C5A4-435D-B58A-6310FB6CF036}" dt="2019-03-27T14:40:00.869" v="383" actId="1035"/>
          <ac:spMkLst>
            <pc:docMk/>
            <pc:sldMk cId="1751380295" sldId="624"/>
            <ac:spMk id="2" creationId="{763D2DE9-5105-4C50-AFE6-6FDBB6C34130}"/>
          </ac:spMkLst>
        </pc:spChg>
        <pc:spChg chg="del mod">
          <ac:chgData name="Algermissen, David" userId="4472f380-adb6-4b7c-abd5-e6642cf42f09" providerId="ADAL" clId="{72E247D3-C5A4-435D-B58A-6310FB6CF036}" dt="2019-03-27T14:39:45.421" v="371" actId="478"/>
          <ac:spMkLst>
            <pc:docMk/>
            <pc:sldMk cId="1751380295" sldId="624"/>
            <ac:spMk id="3" creationId="{05F70539-2828-4A1D-BAC7-E8D1178C5942}"/>
          </ac:spMkLst>
        </pc:spChg>
        <pc:spChg chg="del">
          <ac:chgData name="Algermissen, David" userId="4472f380-adb6-4b7c-abd5-e6642cf42f09" providerId="ADAL" clId="{72E247D3-C5A4-435D-B58A-6310FB6CF036}" dt="2019-03-27T14:39:30.170" v="364" actId="478"/>
          <ac:spMkLst>
            <pc:docMk/>
            <pc:sldMk cId="1751380295" sldId="624"/>
            <ac:spMk id="4" creationId="{058FE314-10AA-4C35-932C-1323238BDBC8}"/>
          </ac:spMkLst>
        </pc:spChg>
        <pc:spChg chg="add mod">
          <ac:chgData name="Algermissen, David" userId="4472f380-adb6-4b7c-abd5-e6642cf42f09" providerId="ADAL" clId="{72E247D3-C5A4-435D-B58A-6310FB6CF036}" dt="2019-03-27T14:40:02.946" v="386" actId="1035"/>
          <ac:spMkLst>
            <pc:docMk/>
            <pc:sldMk cId="1751380295" sldId="624"/>
            <ac:spMk id="6" creationId="{4994B310-ED0D-40E6-9DEE-2DB214D13FF4}"/>
          </ac:spMkLst>
        </pc:spChg>
        <pc:spChg chg="add mod">
          <ac:chgData name="Algermissen, David" userId="4472f380-adb6-4b7c-abd5-e6642cf42f09" providerId="ADAL" clId="{72E247D3-C5A4-435D-B58A-6310FB6CF036}" dt="2019-03-27T14:40:02.946" v="386" actId="1035"/>
          <ac:spMkLst>
            <pc:docMk/>
            <pc:sldMk cId="1751380295" sldId="624"/>
            <ac:spMk id="7" creationId="{0CCD3267-B6AA-49AE-9D0B-5841B7CE2F9F}"/>
          </ac:spMkLst>
        </pc:spChg>
        <pc:spChg chg="add mod">
          <ac:chgData name="Algermissen, David" userId="4472f380-adb6-4b7c-abd5-e6642cf42f09" providerId="ADAL" clId="{72E247D3-C5A4-435D-B58A-6310FB6CF036}" dt="2019-03-27T14:40:02.946" v="386" actId="1035"/>
          <ac:spMkLst>
            <pc:docMk/>
            <pc:sldMk cId="1751380295" sldId="624"/>
            <ac:spMk id="8" creationId="{8DD76E40-8090-4285-9C2C-264155E23A78}"/>
          </ac:spMkLst>
        </pc:spChg>
        <pc:spChg chg="add mod">
          <ac:chgData name="Algermissen, David" userId="4472f380-adb6-4b7c-abd5-e6642cf42f09" providerId="ADAL" clId="{72E247D3-C5A4-435D-B58A-6310FB6CF036}" dt="2019-03-27T14:40:02.946" v="386" actId="1035"/>
          <ac:spMkLst>
            <pc:docMk/>
            <pc:sldMk cId="1751380295" sldId="624"/>
            <ac:spMk id="9" creationId="{5631C89B-B58D-4552-9906-D0EE4F3DBC8C}"/>
          </ac:spMkLst>
        </pc:spChg>
        <pc:spChg chg="add mod">
          <ac:chgData name="Algermissen, David" userId="4472f380-adb6-4b7c-abd5-e6642cf42f09" providerId="ADAL" clId="{72E247D3-C5A4-435D-B58A-6310FB6CF036}" dt="2019-03-27T14:40:02.946" v="386" actId="1035"/>
          <ac:spMkLst>
            <pc:docMk/>
            <pc:sldMk cId="1751380295" sldId="624"/>
            <ac:spMk id="10" creationId="{2C32EECA-E6BF-405C-948B-05510B47B442}"/>
          </ac:spMkLst>
        </pc:spChg>
        <pc:spChg chg="add mod">
          <ac:chgData name="Algermissen, David" userId="4472f380-adb6-4b7c-abd5-e6642cf42f09" providerId="ADAL" clId="{72E247D3-C5A4-435D-B58A-6310FB6CF036}" dt="2019-03-27T14:40:02.946" v="386" actId="1035"/>
          <ac:spMkLst>
            <pc:docMk/>
            <pc:sldMk cId="1751380295" sldId="624"/>
            <ac:spMk id="11" creationId="{9F399106-710D-467B-810C-B07077A60A76}"/>
          </ac:spMkLst>
        </pc:spChg>
        <pc:spChg chg="add mod">
          <ac:chgData name="Algermissen, David" userId="4472f380-adb6-4b7c-abd5-e6642cf42f09" providerId="ADAL" clId="{72E247D3-C5A4-435D-B58A-6310FB6CF036}" dt="2019-03-27T14:40:02.946" v="386" actId="1035"/>
          <ac:spMkLst>
            <pc:docMk/>
            <pc:sldMk cId="1751380295" sldId="624"/>
            <ac:spMk id="12" creationId="{C6B98ADF-C3EF-4B54-839A-A1D45F4D4E87}"/>
          </ac:spMkLst>
        </pc:spChg>
        <pc:spChg chg="add mod">
          <ac:chgData name="Algermissen, David" userId="4472f380-adb6-4b7c-abd5-e6642cf42f09" providerId="ADAL" clId="{72E247D3-C5A4-435D-B58A-6310FB6CF036}" dt="2019-03-27T14:40:02.946" v="386" actId="1035"/>
          <ac:spMkLst>
            <pc:docMk/>
            <pc:sldMk cId="1751380295" sldId="624"/>
            <ac:spMk id="13" creationId="{11C55672-FA4E-42EA-A546-3070F6B3F777}"/>
          </ac:spMkLst>
        </pc:spChg>
        <pc:spChg chg="add mod">
          <ac:chgData name="Algermissen, David" userId="4472f380-adb6-4b7c-abd5-e6642cf42f09" providerId="ADAL" clId="{72E247D3-C5A4-435D-B58A-6310FB6CF036}" dt="2019-03-27T14:40:02.946" v="386" actId="1035"/>
          <ac:spMkLst>
            <pc:docMk/>
            <pc:sldMk cId="1751380295" sldId="624"/>
            <ac:spMk id="14" creationId="{BB1795D5-033E-4DAF-9230-1073850FB07F}"/>
          </ac:spMkLst>
        </pc:spChg>
        <pc:spChg chg="add mod">
          <ac:chgData name="Algermissen, David" userId="4472f380-adb6-4b7c-abd5-e6642cf42f09" providerId="ADAL" clId="{72E247D3-C5A4-435D-B58A-6310FB6CF036}" dt="2019-03-27T14:40:02.946" v="386" actId="1035"/>
          <ac:spMkLst>
            <pc:docMk/>
            <pc:sldMk cId="1751380295" sldId="624"/>
            <ac:spMk id="53" creationId="{7321E566-90D9-4BCA-83D6-AD6F6B84E3EF}"/>
          </ac:spMkLst>
        </pc:spChg>
        <pc:spChg chg="add mod">
          <ac:chgData name="Algermissen, David" userId="4472f380-adb6-4b7c-abd5-e6642cf42f09" providerId="ADAL" clId="{72E247D3-C5A4-435D-B58A-6310FB6CF036}" dt="2019-03-27T14:40:02.946" v="386" actId="1035"/>
          <ac:spMkLst>
            <pc:docMk/>
            <pc:sldMk cId="1751380295" sldId="624"/>
            <ac:spMk id="54" creationId="{E0B6569A-4488-472E-8C73-AADCF03BDF22}"/>
          </ac:spMkLst>
        </pc:spChg>
        <pc:spChg chg="add mod">
          <ac:chgData name="Algermissen, David" userId="4472f380-adb6-4b7c-abd5-e6642cf42f09" providerId="ADAL" clId="{72E247D3-C5A4-435D-B58A-6310FB6CF036}" dt="2019-03-27T14:40:02.946" v="386" actId="1035"/>
          <ac:spMkLst>
            <pc:docMk/>
            <pc:sldMk cId="1751380295" sldId="624"/>
            <ac:spMk id="55" creationId="{E118973E-D6BA-4B65-8B12-07BDF4229EA0}"/>
          </ac:spMkLst>
        </pc:spChg>
        <pc:spChg chg="add mod">
          <ac:chgData name="Algermissen, David" userId="4472f380-adb6-4b7c-abd5-e6642cf42f09" providerId="ADAL" clId="{72E247D3-C5A4-435D-B58A-6310FB6CF036}" dt="2019-03-27T14:40:02.946" v="386" actId="1035"/>
          <ac:spMkLst>
            <pc:docMk/>
            <pc:sldMk cId="1751380295" sldId="624"/>
            <ac:spMk id="56" creationId="{6B287825-2097-439E-AA1C-9CB5AB4C0D4F}"/>
          </ac:spMkLst>
        </pc:spChg>
        <pc:spChg chg="add mod">
          <ac:chgData name="Algermissen, David" userId="4472f380-adb6-4b7c-abd5-e6642cf42f09" providerId="ADAL" clId="{72E247D3-C5A4-435D-B58A-6310FB6CF036}" dt="2019-03-27T14:40:02.946" v="386" actId="1035"/>
          <ac:spMkLst>
            <pc:docMk/>
            <pc:sldMk cId="1751380295" sldId="624"/>
            <ac:spMk id="57" creationId="{08EC943F-7E22-4257-9BAF-6721489D659E}"/>
          </ac:spMkLst>
        </pc:spChg>
        <pc:spChg chg="add mod">
          <ac:chgData name="Algermissen, David" userId="4472f380-adb6-4b7c-abd5-e6642cf42f09" providerId="ADAL" clId="{72E247D3-C5A4-435D-B58A-6310FB6CF036}" dt="2019-03-27T14:40:02.946" v="386" actId="1035"/>
          <ac:spMkLst>
            <pc:docMk/>
            <pc:sldMk cId="1751380295" sldId="624"/>
            <ac:spMk id="58" creationId="{9E3D746D-7C3E-4C2E-A190-119BE186CC4A}"/>
          </ac:spMkLst>
        </pc:spChg>
        <pc:spChg chg="add mod">
          <ac:chgData name="Algermissen, David" userId="4472f380-adb6-4b7c-abd5-e6642cf42f09" providerId="ADAL" clId="{72E247D3-C5A4-435D-B58A-6310FB6CF036}" dt="2019-03-27T14:40:02.946" v="386" actId="1035"/>
          <ac:spMkLst>
            <pc:docMk/>
            <pc:sldMk cId="1751380295" sldId="624"/>
            <ac:spMk id="63" creationId="{9CB198DA-DFB6-43E3-B9B5-E85567AD747C}"/>
          </ac:spMkLst>
        </pc:spChg>
        <pc:spChg chg="add mod">
          <ac:chgData name="Algermissen, David" userId="4472f380-adb6-4b7c-abd5-e6642cf42f09" providerId="ADAL" clId="{72E247D3-C5A4-435D-B58A-6310FB6CF036}" dt="2019-03-27T14:40:02.946" v="386" actId="1035"/>
          <ac:spMkLst>
            <pc:docMk/>
            <pc:sldMk cId="1751380295" sldId="624"/>
            <ac:spMk id="64" creationId="{A94ABDCF-F629-49F7-9B2A-5CD8D084CF78}"/>
          </ac:spMkLst>
        </pc:spChg>
        <pc:spChg chg="add mod">
          <ac:chgData name="Algermissen, David" userId="4472f380-adb6-4b7c-abd5-e6642cf42f09" providerId="ADAL" clId="{72E247D3-C5A4-435D-B58A-6310FB6CF036}" dt="2019-03-27T14:40:02.946" v="386" actId="1035"/>
          <ac:spMkLst>
            <pc:docMk/>
            <pc:sldMk cId="1751380295" sldId="624"/>
            <ac:spMk id="65" creationId="{D35170CF-8AE9-4980-BF1E-0FDF9C2DED13}"/>
          </ac:spMkLst>
        </pc:spChg>
        <pc:spChg chg="add mod">
          <ac:chgData name="Algermissen, David" userId="4472f380-adb6-4b7c-abd5-e6642cf42f09" providerId="ADAL" clId="{72E247D3-C5A4-435D-B58A-6310FB6CF036}" dt="2019-03-27T14:40:02.946" v="386" actId="1035"/>
          <ac:spMkLst>
            <pc:docMk/>
            <pc:sldMk cId="1751380295" sldId="624"/>
            <ac:spMk id="66" creationId="{0CD3D900-AF4F-4B1D-8783-5A72268C0770}"/>
          </ac:spMkLst>
        </pc:spChg>
        <pc:spChg chg="add mod">
          <ac:chgData name="Algermissen, David" userId="4472f380-adb6-4b7c-abd5-e6642cf42f09" providerId="ADAL" clId="{72E247D3-C5A4-435D-B58A-6310FB6CF036}" dt="2019-03-27T14:40:02.946" v="386" actId="1035"/>
          <ac:spMkLst>
            <pc:docMk/>
            <pc:sldMk cId="1751380295" sldId="624"/>
            <ac:spMk id="67" creationId="{41B3E122-5CAC-417C-8ECD-D673E29467F2}"/>
          </ac:spMkLst>
        </pc:spChg>
        <pc:spChg chg="add mod">
          <ac:chgData name="Algermissen, David" userId="4472f380-adb6-4b7c-abd5-e6642cf42f09" providerId="ADAL" clId="{72E247D3-C5A4-435D-B58A-6310FB6CF036}" dt="2019-03-27T14:40:02.946" v="386" actId="1035"/>
          <ac:spMkLst>
            <pc:docMk/>
            <pc:sldMk cId="1751380295" sldId="624"/>
            <ac:spMk id="68" creationId="{74CAC091-82F9-4192-9ECE-22C1167BE1E4}"/>
          </ac:spMkLst>
        </pc:spChg>
        <pc:spChg chg="add mod">
          <ac:chgData name="Algermissen, David" userId="4472f380-adb6-4b7c-abd5-e6642cf42f09" providerId="ADAL" clId="{72E247D3-C5A4-435D-B58A-6310FB6CF036}" dt="2019-03-27T14:40:02.946" v="386" actId="1035"/>
          <ac:spMkLst>
            <pc:docMk/>
            <pc:sldMk cId="1751380295" sldId="624"/>
            <ac:spMk id="69" creationId="{5F6682FD-D106-4696-9F27-255ECBED06D5}"/>
          </ac:spMkLst>
        </pc:spChg>
        <pc:spChg chg="add del mod">
          <ac:chgData name="Algermissen, David" userId="4472f380-adb6-4b7c-abd5-e6642cf42f09" providerId="ADAL" clId="{72E247D3-C5A4-435D-B58A-6310FB6CF036}" dt="2019-03-27T14:39:54.689" v="379"/>
          <ac:spMkLst>
            <pc:docMk/>
            <pc:sldMk cId="1751380295" sldId="624"/>
            <ac:spMk id="72" creationId="{F973B899-F39B-46C8-8E2A-BC465D51C48F}"/>
          </ac:spMkLst>
        </pc:spChg>
        <pc:grpChg chg="add mod">
          <ac:chgData name="Algermissen, David" userId="4472f380-adb6-4b7c-abd5-e6642cf42f09" providerId="ADAL" clId="{72E247D3-C5A4-435D-B58A-6310FB6CF036}" dt="2019-03-27T14:40:02.946" v="386" actId="1035"/>
          <ac:grpSpMkLst>
            <pc:docMk/>
            <pc:sldMk cId="1751380295" sldId="624"/>
            <ac:grpSpMk id="15" creationId="{C345740B-BA45-430C-B1EC-FD0D9005095D}"/>
          </ac:grpSpMkLst>
        </pc:grpChg>
        <pc:grpChg chg="add mod">
          <ac:chgData name="Algermissen, David" userId="4472f380-adb6-4b7c-abd5-e6642cf42f09" providerId="ADAL" clId="{72E247D3-C5A4-435D-B58A-6310FB6CF036}" dt="2019-03-27T14:40:02.946" v="386" actId="1035"/>
          <ac:grpSpMkLst>
            <pc:docMk/>
            <pc:sldMk cId="1751380295" sldId="624"/>
            <ac:grpSpMk id="59" creationId="{4E37706C-51FB-49A1-80DD-A1761D32D271}"/>
          </ac:grpSpMkLst>
        </pc:grpChg>
        <pc:cxnChg chg="add mod">
          <ac:chgData name="Algermissen, David" userId="4472f380-adb6-4b7c-abd5-e6642cf42f09" providerId="ADAL" clId="{72E247D3-C5A4-435D-B58A-6310FB6CF036}" dt="2019-03-27T14:40:02.946" v="386" actId="1035"/>
          <ac:cxnSpMkLst>
            <pc:docMk/>
            <pc:sldMk cId="1751380295" sldId="624"/>
            <ac:cxnSpMk id="24" creationId="{8DF0CCC8-89F8-4D76-8FF2-9896D536BF6B}"/>
          </ac:cxnSpMkLst>
        </pc:cxnChg>
        <pc:cxnChg chg="add mod">
          <ac:chgData name="Algermissen, David" userId="4472f380-adb6-4b7c-abd5-e6642cf42f09" providerId="ADAL" clId="{72E247D3-C5A4-435D-B58A-6310FB6CF036}" dt="2019-03-27T14:40:02.946" v="386" actId="1035"/>
          <ac:cxnSpMkLst>
            <pc:docMk/>
            <pc:sldMk cId="1751380295" sldId="624"/>
            <ac:cxnSpMk id="25" creationId="{64B61868-B871-4B5F-8804-6FF352EFD514}"/>
          </ac:cxnSpMkLst>
        </pc:cxnChg>
        <pc:cxnChg chg="add mod">
          <ac:chgData name="Algermissen, David" userId="4472f380-adb6-4b7c-abd5-e6642cf42f09" providerId="ADAL" clId="{72E247D3-C5A4-435D-B58A-6310FB6CF036}" dt="2019-03-27T14:40:02.946" v="386" actId="1035"/>
          <ac:cxnSpMkLst>
            <pc:docMk/>
            <pc:sldMk cId="1751380295" sldId="624"/>
            <ac:cxnSpMk id="26" creationId="{8EFC0B27-5817-4F7B-AC2F-D2E9E31AA9BA}"/>
          </ac:cxnSpMkLst>
        </pc:cxnChg>
        <pc:cxnChg chg="add mod">
          <ac:chgData name="Algermissen, David" userId="4472f380-adb6-4b7c-abd5-e6642cf42f09" providerId="ADAL" clId="{72E247D3-C5A4-435D-B58A-6310FB6CF036}" dt="2019-03-27T14:40:02.946" v="386" actId="1035"/>
          <ac:cxnSpMkLst>
            <pc:docMk/>
            <pc:sldMk cId="1751380295" sldId="624"/>
            <ac:cxnSpMk id="27" creationId="{912E03B0-5015-4DFD-A3BA-D0C44F31A3F8}"/>
          </ac:cxnSpMkLst>
        </pc:cxnChg>
        <pc:cxnChg chg="add mod">
          <ac:chgData name="Algermissen, David" userId="4472f380-adb6-4b7c-abd5-e6642cf42f09" providerId="ADAL" clId="{72E247D3-C5A4-435D-B58A-6310FB6CF036}" dt="2019-03-27T14:40:02.946" v="386" actId="1035"/>
          <ac:cxnSpMkLst>
            <pc:docMk/>
            <pc:sldMk cId="1751380295" sldId="624"/>
            <ac:cxnSpMk id="28" creationId="{04F0AB08-715E-47F8-93CF-55ED30B39785}"/>
          </ac:cxnSpMkLst>
        </pc:cxnChg>
        <pc:cxnChg chg="add mod">
          <ac:chgData name="Algermissen, David" userId="4472f380-adb6-4b7c-abd5-e6642cf42f09" providerId="ADAL" clId="{72E247D3-C5A4-435D-B58A-6310FB6CF036}" dt="2019-03-27T14:40:02.946" v="386" actId="1035"/>
          <ac:cxnSpMkLst>
            <pc:docMk/>
            <pc:sldMk cId="1751380295" sldId="624"/>
            <ac:cxnSpMk id="29" creationId="{21B7FD7F-B88D-4010-BA79-F75AAE316FE2}"/>
          </ac:cxnSpMkLst>
        </pc:cxnChg>
        <pc:cxnChg chg="add mod">
          <ac:chgData name="Algermissen, David" userId="4472f380-adb6-4b7c-abd5-e6642cf42f09" providerId="ADAL" clId="{72E247D3-C5A4-435D-B58A-6310FB6CF036}" dt="2019-03-27T14:40:02.946" v="386" actId="1035"/>
          <ac:cxnSpMkLst>
            <pc:docMk/>
            <pc:sldMk cId="1751380295" sldId="624"/>
            <ac:cxnSpMk id="30" creationId="{F263407C-8C68-4A41-98EC-6F1240C396E0}"/>
          </ac:cxnSpMkLst>
        </pc:cxnChg>
        <pc:cxnChg chg="add mod">
          <ac:chgData name="Algermissen, David" userId="4472f380-adb6-4b7c-abd5-e6642cf42f09" providerId="ADAL" clId="{72E247D3-C5A4-435D-B58A-6310FB6CF036}" dt="2019-03-27T14:40:02.946" v="386" actId="1035"/>
          <ac:cxnSpMkLst>
            <pc:docMk/>
            <pc:sldMk cId="1751380295" sldId="624"/>
            <ac:cxnSpMk id="31" creationId="{57ABE5ED-900F-496D-A4D5-678B8CE72F80}"/>
          </ac:cxnSpMkLst>
        </pc:cxnChg>
        <pc:cxnChg chg="add mod">
          <ac:chgData name="Algermissen, David" userId="4472f380-adb6-4b7c-abd5-e6642cf42f09" providerId="ADAL" clId="{72E247D3-C5A4-435D-B58A-6310FB6CF036}" dt="2019-03-27T14:40:02.946" v="386" actId="1035"/>
          <ac:cxnSpMkLst>
            <pc:docMk/>
            <pc:sldMk cId="1751380295" sldId="624"/>
            <ac:cxnSpMk id="32" creationId="{7E959864-3E45-4305-B2AC-BDB05D4D3BF9}"/>
          </ac:cxnSpMkLst>
        </pc:cxnChg>
        <pc:cxnChg chg="add mod">
          <ac:chgData name="Algermissen, David" userId="4472f380-adb6-4b7c-abd5-e6642cf42f09" providerId="ADAL" clId="{72E247D3-C5A4-435D-B58A-6310FB6CF036}" dt="2019-03-27T14:40:02.946" v="386" actId="1035"/>
          <ac:cxnSpMkLst>
            <pc:docMk/>
            <pc:sldMk cId="1751380295" sldId="624"/>
            <ac:cxnSpMk id="33" creationId="{65CB14C9-BDEE-48D5-9B64-7F7FE1E7EB94}"/>
          </ac:cxnSpMkLst>
        </pc:cxnChg>
        <pc:cxnChg chg="add mod">
          <ac:chgData name="Algermissen, David" userId="4472f380-adb6-4b7c-abd5-e6642cf42f09" providerId="ADAL" clId="{72E247D3-C5A4-435D-B58A-6310FB6CF036}" dt="2019-03-27T14:40:02.946" v="386" actId="1035"/>
          <ac:cxnSpMkLst>
            <pc:docMk/>
            <pc:sldMk cId="1751380295" sldId="624"/>
            <ac:cxnSpMk id="34" creationId="{A1B1B07D-8CA4-4AD1-944B-DC2C1F9B4861}"/>
          </ac:cxnSpMkLst>
        </pc:cxnChg>
        <pc:cxnChg chg="add mod">
          <ac:chgData name="Algermissen, David" userId="4472f380-adb6-4b7c-abd5-e6642cf42f09" providerId="ADAL" clId="{72E247D3-C5A4-435D-B58A-6310FB6CF036}" dt="2019-03-27T14:40:02.946" v="386" actId="1035"/>
          <ac:cxnSpMkLst>
            <pc:docMk/>
            <pc:sldMk cId="1751380295" sldId="624"/>
            <ac:cxnSpMk id="35" creationId="{C1419E20-D01E-4B05-BE8F-FC2EC8973FEA}"/>
          </ac:cxnSpMkLst>
        </pc:cxnChg>
        <pc:cxnChg chg="add mod">
          <ac:chgData name="Algermissen, David" userId="4472f380-adb6-4b7c-abd5-e6642cf42f09" providerId="ADAL" clId="{72E247D3-C5A4-435D-B58A-6310FB6CF036}" dt="2019-03-27T14:40:02.946" v="386" actId="1035"/>
          <ac:cxnSpMkLst>
            <pc:docMk/>
            <pc:sldMk cId="1751380295" sldId="624"/>
            <ac:cxnSpMk id="36" creationId="{57A735F8-E05A-4D84-AC8E-7F29A77CEB64}"/>
          </ac:cxnSpMkLst>
        </pc:cxnChg>
        <pc:cxnChg chg="add mod">
          <ac:chgData name="Algermissen, David" userId="4472f380-adb6-4b7c-abd5-e6642cf42f09" providerId="ADAL" clId="{72E247D3-C5A4-435D-B58A-6310FB6CF036}" dt="2019-03-27T14:40:02.946" v="386" actId="1035"/>
          <ac:cxnSpMkLst>
            <pc:docMk/>
            <pc:sldMk cId="1751380295" sldId="624"/>
            <ac:cxnSpMk id="37" creationId="{E7D50352-1118-4D66-8972-EF618E490270}"/>
          </ac:cxnSpMkLst>
        </pc:cxnChg>
        <pc:cxnChg chg="add mod">
          <ac:chgData name="Algermissen, David" userId="4472f380-adb6-4b7c-abd5-e6642cf42f09" providerId="ADAL" clId="{72E247D3-C5A4-435D-B58A-6310FB6CF036}" dt="2019-03-27T14:40:02.946" v="386" actId="1035"/>
          <ac:cxnSpMkLst>
            <pc:docMk/>
            <pc:sldMk cId="1751380295" sldId="624"/>
            <ac:cxnSpMk id="38" creationId="{A9810AEE-68E4-4C44-A4C2-3F0290346623}"/>
          </ac:cxnSpMkLst>
        </pc:cxnChg>
        <pc:cxnChg chg="add mod">
          <ac:chgData name="Algermissen, David" userId="4472f380-adb6-4b7c-abd5-e6642cf42f09" providerId="ADAL" clId="{72E247D3-C5A4-435D-B58A-6310FB6CF036}" dt="2019-03-27T14:40:02.946" v="386" actId="1035"/>
          <ac:cxnSpMkLst>
            <pc:docMk/>
            <pc:sldMk cId="1751380295" sldId="624"/>
            <ac:cxnSpMk id="39" creationId="{ACB69108-C7CD-415D-93E2-B02BC96B0CE3}"/>
          </ac:cxnSpMkLst>
        </pc:cxnChg>
        <pc:cxnChg chg="add mod">
          <ac:chgData name="Algermissen, David" userId="4472f380-adb6-4b7c-abd5-e6642cf42f09" providerId="ADAL" clId="{72E247D3-C5A4-435D-B58A-6310FB6CF036}" dt="2019-03-27T14:40:02.946" v="386" actId="1035"/>
          <ac:cxnSpMkLst>
            <pc:docMk/>
            <pc:sldMk cId="1751380295" sldId="624"/>
            <ac:cxnSpMk id="40" creationId="{585186B6-7E06-439B-BE8E-45023F8DCF57}"/>
          </ac:cxnSpMkLst>
        </pc:cxnChg>
        <pc:cxnChg chg="add mod">
          <ac:chgData name="Algermissen, David" userId="4472f380-adb6-4b7c-abd5-e6642cf42f09" providerId="ADAL" clId="{72E247D3-C5A4-435D-B58A-6310FB6CF036}" dt="2019-03-27T14:40:02.946" v="386" actId="1035"/>
          <ac:cxnSpMkLst>
            <pc:docMk/>
            <pc:sldMk cId="1751380295" sldId="624"/>
            <ac:cxnSpMk id="41" creationId="{935D63DB-2ABA-4CB5-8271-0F39F49B6B26}"/>
          </ac:cxnSpMkLst>
        </pc:cxnChg>
        <pc:cxnChg chg="add mod">
          <ac:chgData name="Algermissen, David" userId="4472f380-adb6-4b7c-abd5-e6642cf42f09" providerId="ADAL" clId="{72E247D3-C5A4-435D-B58A-6310FB6CF036}" dt="2019-03-27T14:40:02.946" v="386" actId="1035"/>
          <ac:cxnSpMkLst>
            <pc:docMk/>
            <pc:sldMk cId="1751380295" sldId="624"/>
            <ac:cxnSpMk id="42" creationId="{E01F0F3F-AB1A-43BC-BE63-100207FFA76B}"/>
          </ac:cxnSpMkLst>
        </pc:cxnChg>
        <pc:cxnChg chg="add mod">
          <ac:chgData name="Algermissen, David" userId="4472f380-adb6-4b7c-abd5-e6642cf42f09" providerId="ADAL" clId="{72E247D3-C5A4-435D-B58A-6310FB6CF036}" dt="2019-03-27T14:40:02.946" v="386" actId="1035"/>
          <ac:cxnSpMkLst>
            <pc:docMk/>
            <pc:sldMk cId="1751380295" sldId="624"/>
            <ac:cxnSpMk id="43" creationId="{F3842997-CDA9-40C9-A656-682949F04DE2}"/>
          </ac:cxnSpMkLst>
        </pc:cxnChg>
        <pc:cxnChg chg="add mod">
          <ac:chgData name="Algermissen, David" userId="4472f380-adb6-4b7c-abd5-e6642cf42f09" providerId="ADAL" clId="{72E247D3-C5A4-435D-B58A-6310FB6CF036}" dt="2019-03-27T14:40:02.946" v="386" actId="1035"/>
          <ac:cxnSpMkLst>
            <pc:docMk/>
            <pc:sldMk cId="1751380295" sldId="624"/>
            <ac:cxnSpMk id="44" creationId="{F869DB47-7400-4871-9C4E-32A1A183D453}"/>
          </ac:cxnSpMkLst>
        </pc:cxnChg>
        <pc:cxnChg chg="add mod">
          <ac:chgData name="Algermissen, David" userId="4472f380-adb6-4b7c-abd5-e6642cf42f09" providerId="ADAL" clId="{72E247D3-C5A4-435D-B58A-6310FB6CF036}" dt="2019-03-27T14:40:02.946" v="386" actId="1035"/>
          <ac:cxnSpMkLst>
            <pc:docMk/>
            <pc:sldMk cId="1751380295" sldId="624"/>
            <ac:cxnSpMk id="45" creationId="{47A71BFA-5ABD-4FB2-8337-DA9C7E58395B}"/>
          </ac:cxnSpMkLst>
        </pc:cxnChg>
        <pc:cxnChg chg="add mod">
          <ac:chgData name="Algermissen, David" userId="4472f380-adb6-4b7c-abd5-e6642cf42f09" providerId="ADAL" clId="{72E247D3-C5A4-435D-B58A-6310FB6CF036}" dt="2019-03-27T14:40:02.946" v="386" actId="1035"/>
          <ac:cxnSpMkLst>
            <pc:docMk/>
            <pc:sldMk cId="1751380295" sldId="624"/>
            <ac:cxnSpMk id="46" creationId="{98B74A96-8451-4E31-9ED9-55D5F1D6E7D3}"/>
          </ac:cxnSpMkLst>
        </pc:cxnChg>
        <pc:cxnChg chg="add mod">
          <ac:chgData name="Algermissen, David" userId="4472f380-adb6-4b7c-abd5-e6642cf42f09" providerId="ADAL" clId="{72E247D3-C5A4-435D-B58A-6310FB6CF036}" dt="2019-03-27T14:40:02.946" v="386" actId="1035"/>
          <ac:cxnSpMkLst>
            <pc:docMk/>
            <pc:sldMk cId="1751380295" sldId="624"/>
            <ac:cxnSpMk id="47" creationId="{3E7363D8-C3E5-4A0D-B784-9D56CC6EC327}"/>
          </ac:cxnSpMkLst>
        </pc:cxnChg>
        <pc:cxnChg chg="add mod">
          <ac:chgData name="Algermissen, David" userId="4472f380-adb6-4b7c-abd5-e6642cf42f09" providerId="ADAL" clId="{72E247D3-C5A4-435D-B58A-6310FB6CF036}" dt="2019-03-27T14:40:02.946" v="386" actId="1035"/>
          <ac:cxnSpMkLst>
            <pc:docMk/>
            <pc:sldMk cId="1751380295" sldId="624"/>
            <ac:cxnSpMk id="48" creationId="{6B12EDBF-40A8-4E6C-BC76-5E23D73C9551}"/>
          </ac:cxnSpMkLst>
        </pc:cxnChg>
        <pc:cxnChg chg="add mod">
          <ac:chgData name="Algermissen, David" userId="4472f380-adb6-4b7c-abd5-e6642cf42f09" providerId="ADAL" clId="{72E247D3-C5A4-435D-B58A-6310FB6CF036}" dt="2019-03-27T14:40:02.946" v="386" actId="1035"/>
          <ac:cxnSpMkLst>
            <pc:docMk/>
            <pc:sldMk cId="1751380295" sldId="624"/>
            <ac:cxnSpMk id="49" creationId="{DA976826-802D-4430-A6DC-C3EAD9263A52}"/>
          </ac:cxnSpMkLst>
        </pc:cxnChg>
        <pc:cxnChg chg="add mod">
          <ac:chgData name="Algermissen, David" userId="4472f380-adb6-4b7c-abd5-e6642cf42f09" providerId="ADAL" clId="{72E247D3-C5A4-435D-B58A-6310FB6CF036}" dt="2019-03-27T14:40:02.946" v="386" actId="1035"/>
          <ac:cxnSpMkLst>
            <pc:docMk/>
            <pc:sldMk cId="1751380295" sldId="624"/>
            <ac:cxnSpMk id="50" creationId="{8EEBDF21-52C3-4B07-BA04-C27C4CECD58A}"/>
          </ac:cxnSpMkLst>
        </pc:cxnChg>
        <pc:cxnChg chg="add mod">
          <ac:chgData name="Algermissen, David" userId="4472f380-adb6-4b7c-abd5-e6642cf42f09" providerId="ADAL" clId="{72E247D3-C5A4-435D-B58A-6310FB6CF036}" dt="2019-03-27T14:40:02.946" v="386" actId="1035"/>
          <ac:cxnSpMkLst>
            <pc:docMk/>
            <pc:sldMk cId="1751380295" sldId="624"/>
            <ac:cxnSpMk id="51" creationId="{0C493C6D-C7DC-44CF-8F91-46C84F3DCAB3}"/>
          </ac:cxnSpMkLst>
        </pc:cxnChg>
        <pc:cxnChg chg="add mod">
          <ac:chgData name="Algermissen, David" userId="4472f380-adb6-4b7c-abd5-e6642cf42f09" providerId="ADAL" clId="{72E247D3-C5A4-435D-B58A-6310FB6CF036}" dt="2019-03-27T14:40:02.946" v="386" actId="1035"/>
          <ac:cxnSpMkLst>
            <pc:docMk/>
            <pc:sldMk cId="1751380295" sldId="624"/>
            <ac:cxnSpMk id="52" creationId="{37258733-C59A-4BB0-B195-37C9CC349169}"/>
          </ac:cxnSpMkLst>
        </pc:cxnChg>
        <pc:cxnChg chg="add mod">
          <ac:chgData name="Algermissen, David" userId="4472f380-adb6-4b7c-abd5-e6642cf42f09" providerId="ADAL" clId="{72E247D3-C5A4-435D-B58A-6310FB6CF036}" dt="2019-03-27T14:40:02.946" v="386" actId="1035"/>
          <ac:cxnSpMkLst>
            <pc:docMk/>
            <pc:sldMk cId="1751380295" sldId="624"/>
            <ac:cxnSpMk id="70" creationId="{E4E99B67-085F-4952-ABA2-DE4275F754DB}"/>
          </ac:cxnSpMkLst>
        </pc:cxnChg>
      </pc:sldChg>
      <pc:sldChg chg="addSp delSp modSp add modTransition modAnim">
        <pc:chgData name="Algermissen, David" userId="4472f380-adb6-4b7c-abd5-e6642cf42f09" providerId="ADAL" clId="{72E247D3-C5A4-435D-B58A-6310FB6CF036}" dt="2019-04-01T13:24:07.487" v="2520"/>
        <pc:sldMkLst>
          <pc:docMk/>
          <pc:sldMk cId="950221456" sldId="625"/>
        </pc:sldMkLst>
        <pc:spChg chg="del">
          <ac:chgData name="Algermissen, David" userId="4472f380-adb6-4b7c-abd5-e6642cf42f09" providerId="ADAL" clId="{72E247D3-C5A4-435D-B58A-6310FB6CF036}" dt="2019-03-27T14:45:03.558" v="401" actId="478"/>
          <ac:spMkLst>
            <pc:docMk/>
            <pc:sldMk cId="950221456" sldId="625"/>
            <ac:spMk id="3" creationId="{6FFD46DE-8AD0-4390-A091-7289FB635EB2}"/>
          </ac:spMkLst>
        </pc:spChg>
        <pc:spChg chg="del">
          <ac:chgData name="Algermissen, David" userId="4472f380-adb6-4b7c-abd5-e6642cf42f09" providerId="ADAL" clId="{72E247D3-C5A4-435D-B58A-6310FB6CF036}" dt="2019-03-27T14:41:00.221" v="388" actId="478"/>
          <ac:spMkLst>
            <pc:docMk/>
            <pc:sldMk cId="950221456" sldId="625"/>
            <ac:spMk id="4" creationId="{2F64B85C-D461-42D8-9057-4D0E1C9E9C96}"/>
          </ac:spMkLst>
        </pc:spChg>
        <pc:spChg chg="add mod">
          <ac:chgData name="Algermissen, David" userId="4472f380-adb6-4b7c-abd5-e6642cf42f09" providerId="ADAL" clId="{72E247D3-C5A4-435D-B58A-6310FB6CF036}" dt="2019-03-27T14:45:53.964" v="440" actId="1076"/>
          <ac:spMkLst>
            <pc:docMk/>
            <pc:sldMk cId="950221456" sldId="625"/>
            <ac:spMk id="9" creationId="{EC496B11-CD1C-4FBC-9288-195471061518}"/>
          </ac:spMkLst>
        </pc:spChg>
        <pc:spChg chg="add mod">
          <ac:chgData name="Algermissen, David" userId="4472f380-adb6-4b7c-abd5-e6642cf42f09" providerId="ADAL" clId="{72E247D3-C5A4-435D-B58A-6310FB6CF036}" dt="2019-03-27T14:47:25.562" v="463" actId="1076"/>
          <ac:spMkLst>
            <pc:docMk/>
            <pc:sldMk cId="950221456" sldId="625"/>
            <ac:spMk id="10" creationId="{931E151E-376B-4A53-A2F7-45699153FA7B}"/>
          </ac:spMkLst>
        </pc:spChg>
        <pc:spChg chg="add mod">
          <ac:chgData name="Algermissen, David" userId="4472f380-adb6-4b7c-abd5-e6642cf42f09" providerId="ADAL" clId="{72E247D3-C5A4-435D-B58A-6310FB6CF036}" dt="2019-03-27T14:48:11.488" v="500" actId="1076"/>
          <ac:spMkLst>
            <pc:docMk/>
            <pc:sldMk cId="950221456" sldId="625"/>
            <ac:spMk id="11" creationId="{8DDDDB2E-2CF4-407C-83CF-A4C0ACEB0E57}"/>
          </ac:spMkLst>
        </pc:spChg>
        <pc:picChg chg="add mod">
          <ac:chgData name="Algermissen, David" userId="4472f380-adb6-4b7c-abd5-e6642cf42f09" providerId="ADAL" clId="{72E247D3-C5A4-435D-B58A-6310FB6CF036}" dt="2019-03-27T14:45:21.439" v="415" actId="1038"/>
          <ac:picMkLst>
            <pc:docMk/>
            <pc:sldMk cId="950221456" sldId="625"/>
            <ac:picMk id="6" creationId="{D3096AF1-0951-4E97-A007-B4C5670DBCB4}"/>
          </ac:picMkLst>
        </pc:picChg>
        <pc:picChg chg="add mod">
          <ac:chgData name="Algermissen, David" userId="4472f380-adb6-4b7c-abd5-e6642cf42f09" providerId="ADAL" clId="{72E247D3-C5A4-435D-B58A-6310FB6CF036}" dt="2019-03-27T14:45:02.054" v="400" actId="1076"/>
          <ac:picMkLst>
            <pc:docMk/>
            <pc:sldMk cId="950221456" sldId="625"/>
            <ac:picMk id="7" creationId="{18D83834-DACB-49D5-A699-2CB9B4257BF0}"/>
          </ac:picMkLst>
        </pc:picChg>
        <pc:picChg chg="add mod">
          <ac:chgData name="Algermissen, David" userId="4472f380-adb6-4b7c-abd5-e6642cf42f09" providerId="ADAL" clId="{72E247D3-C5A4-435D-B58A-6310FB6CF036}" dt="2019-03-27T14:45:19.606" v="414" actId="1038"/>
          <ac:picMkLst>
            <pc:docMk/>
            <pc:sldMk cId="950221456" sldId="625"/>
            <ac:picMk id="8" creationId="{D3ECE948-D060-4E50-B91D-AC5A007F105D}"/>
          </ac:picMkLst>
        </pc:picChg>
      </pc:sldChg>
      <pc:sldChg chg="addSp delSp modSp add modTransition modAnim">
        <pc:chgData name="Algermissen, David" userId="4472f380-adb6-4b7c-abd5-e6642cf42f09" providerId="ADAL" clId="{72E247D3-C5A4-435D-B58A-6310FB6CF036}" dt="2019-04-01T13:25:56.795" v="2525"/>
        <pc:sldMkLst>
          <pc:docMk/>
          <pc:sldMk cId="1311826943" sldId="626"/>
        </pc:sldMkLst>
        <pc:spChg chg="del">
          <ac:chgData name="Algermissen, David" userId="4472f380-adb6-4b7c-abd5-e6642cf42f09" providerId="ADAL" clId="{72E247D3-C5A4-435D-B58A-6310FB6CF036}" dt="2019-03-27T14:57:29.719" v="630" actId="478"/>
          <ac:spMkLst>
            <pc:docMk/>
            <pc:sldMk cId="1311826943" sldId="626"/>
            <ac:spMk id="3" creationId="{C6261B96-25BC-43BE-B50D-7C6166EA2289}"/>
          </ac:spMkLst>
        </pc:spChg>
        <pc:spChg chg="del">
          <ac:chgData name="Algermissen, David" userId="4472f380-adb6-4b7c-abd5-e6642cf42f09" providerId="ADAL" clId="{72E247D3-C5A4-435D-B58A-6310FB6CF036}" dt="2019-03-27T14:50:14.927" v="504" actId="478"/>
          <ac:spMkLst>
            <pc:docMk/>
            <pc:sldMk cId="1311826943" sldId="626"/>
            <ac:spMk id="4" creationId="{4FA29F85-B91A-4E9D-AE4F-004004E1E5B3}"/>
          </ac:spMkLst>
        </pc:spChg>
        <pc:spChg chg="add mod">
          <ac:chgData name="Algermissen, David" userId="4472f380-adb6-4b7c-abd5-e6642cf42f09" providerId="ADAL" clId="{72E247D3-C5A4-435D-B58A-6310FB6CF036}" dt="2019-03-27T14:56:46.641" v="624" actId="20577"/>
          <ac:spMkLst>
            <pc:docMk/>
            <pc:sldMk cId="1311826943" sldId="626"/>
            <ac:spMk id="8" creationId="{06448C0B-0481-4B3B-BBCB-BFF4B095F633}"/>
          </ac:spMkLst>
        </pc:spChg>
        <pc:spChg chg="add mod">
          <ac:chgData name="Algermissen, David" userId="4472f380-adb6-4b7c-abd5-e6642cf42f09" providerId="ADAL" clId="{72E247D3-C5A4-435D-B58A-6310FB6CF036}" dt="2019-03-27T14:57:34.606" v="635" actId="1035"/>
          <ac:spMkLst>
            <pc:docMk/>
            <pc:sldMk cId="1311826943" sldId="626"/>
            <ac:spMk id="15" creationId="{F7E07B09-3D26-4215-B19F-298B16C13ABA}"/>
          </ac:spMkLst>
        </pc:spChg>
        <pc:grpChg chg="add mod">
          <ac:chgData name="Algermissen, David" userId="4472f380-adb6-4b7c-abd5-e6642cf42f09" providerId="ADAL" clId="{72E247D3-C5A4-435D-B58A-6310FB6CF036}" dt="2019-03-27T14:57:34.606" v="635" actId="1035"/>
          <ac:grpSpMkLst>
            <pc:docMk/>
            <pc:sldMk cId="1311826943" sldId="626"/>
            <ac:grpSpMk id="11" creationId="{ABC6AEEA-80DA-43C0-B42C-BC78F35F57D9}"/>
          </ac:grpSpMkLst>
        </pc:grpChg>
        <pc:graphicFrameChg chg="add del">
          <ac:chgData name="Algermissen, David" userId="4472f380-adb6-4b7c-abd5-e6642cf42f09" providerId="ADAL" clId="{72E247D3-C5A4-435D-B58A-6310FB6CF036}" dt="2019-03-27T14:57:04.381" v="626"/>
          <ac:graphicFrameMkLst>
            <pc:docMk/>
            <pc:sldMk cId="1311826943" sldId="626"/>
            <ac:graphicFrameMk id="14" creationId="{4AB2233D-37E3-46A3-8FBB-A8ADE8B1DC26}"/>
          </ac:graphicFrameMkLst>
        </pc:graphicFrameChg>
        <pc:picChg chg="add mod">
          <ac:chgData name="Algermissen, David" userId="4472f380-adb6-4b7c-abd5-e6642cf42f09" providerId="ADAL" clId="{72E247D3-C5A4-435D-B58A-6310FB6CF036}" dt="2019-03-27T14:56:32.640" v="609" actId="1038"/>
          <ac:picMkLst>
            <pc:docMk/>
            <pc:sldMk cId="1311826943" sldId="626"/>
            <ac:picMk id="6" creationId="{B2774EFA-6493-4E5E-84B2-169AB512D35D}"/>
          </ac:picMkLst>
        </pc:picChg>
        <pc:picChg chg="add mod">
          <ac:chgData name="Algermissen, David" userId="4472f380-adb6-4b7c-abd5-e6642cf42f09" providerId="ADAL" clId="{72E247D3-C5A4-435D-B58A-6310FB6CF036}" dt="2019-03-27T14:56:33.840" v="614" actId="1038"/>
          <ac:picMkLst>
            <pc:docMk/>
            <pc:sldMk cId="1311826943" sldId="626"/>
            <ac:picMk id="7" creationId="{E7DEDFA5-DE8D-47C6-BB53-376D789808DD}"/>
          </ac:picMkLst>
        </pc:picChg>
        <pc:picChg chg="add del mod modCrop">
          <ac:chgData name="Algermissen, David" userId="4472f380-adb6-4b7c-abd5-e6642cf42f09" providerId="ADAL" clId="{72E247D3-C5A4-435D-B58A-6310FB6CF036}" dt="2019-03-27T14:54:27.297" v="532"/>
          <ac:picMkLst>
            <pc:docMk/>
            <pc:sldMk cId="1311826943" sldId="626"/>
            <ac:picMk id="9" creationId="{5266A42A-F833-4D3B-8D09-0C7141F05383}"/>
          </ac:picMkLst>
        </pc:picChg>
        <pc:picChg chg="add del mod modCrop">
          <ac:chgData name="Algermissen, David" userId="4472f380-adb6-4b7c-abd5-e6642cf42f09" providerId="ADAL" clId="{72E247D3-C5A4-435D-B58A-6310FB6CF036}" dt="2019-03-27T14:54:27.297" v="532"/>
          <ac:picMkLst>
            <pc:docMk/>
            <pc:sldMk cId="1311826943" sldId="626"/>
            <ac:picMk id="10" creationId="{180EF09A-F093-4AA9-850D-74DADE35585E}"/>
          </ac:picMkLst>
        </pc:picChg>
      </pc:sldChg>
      <pc:sldChg chg="addSp delSp modSp add modTransition modAnim">
        <pc:chgData name="Algermissen, David" userId="4472f380-adb6-4b7c-abd5-e6642cf42f09" providerId="ADAL" clId="{72E247D3-C5A4-435D-B58A-6310FB6CF036}" dt="2019-04-01T13:31:05.550" v="2536" actId="14100"/>
        <pc:sldMkLst>
          <pc:docMk/>
          <pc:sldMk cId="4231269820" sldId="627"/>
        </pc:sldMkLst>
        <pc:spChg chg="del">
          <ac:chgData name="Algermissen, David" userId="4472f380-adb6-4b7c-abd5-e6642cf42f09" providerId="ADAL" clId="{72E247D3-C5A4-435D-B58A-6310FB6CF036}" dt="2019-03-27T14:54:31.500" v="536" actId="478"/>
          <ac:spMkLst>
            <pc:docMk/>
            <pc:sldMk cId="4231269820" sldId="627"/>
            <ac:spMk id="3" creationId="{8CAF6572-9573-4A8D-8477-35ECB56BCD24}"/>
          </ac:spMkLst>
        </pc:spChg>
        <pc:spChg chg="del">
          <ac:chgData name="Algermissen, David" userId="4472f380-adb6-4b7c-abd5-e6642cf42f09" providerId="ADAL" clId="{72E247D3-C5A4-435D-B58A-6310FB6CF036}" dt="2019-03-27T14:54:30.905" v="535" actId="478"/>
          <ac:spMkLst>
            <pc:docMk/>
            <pc:sldMk cId="4231269820" sldId="627"/>
            <ac:spMk id="4" creationId="{AC6A1740-47EA-4600-93EE-754C36D94B79}"/>
          </ac:spMkLst>
        </pc:spChg>
        <pc:spChg chg="add mod">
          <ac:chgData name="Algermissen, David" userId="4472f380-adb6-4b7c-abd5-e6642cf42f09" providerId="ADAL" clId="{72E247D3-C5A4-435D-B58A-6310FB6CF036}" dt="2019-03-27T15:08:35.622" v="799" actId="1035"/>
          <ac:spMkLst>
            <pc:docMk/>
            <pc:sldMk cId="4231269820" sldId="627"/>
            <ac:spMk id="14" creationId="{2D79F67B-FBF6-4E3C-B405-23108AF1370B}"/>
          </ac:spMkLst>
        </pc:spChg>
        <pc:spChg chg="add mod">
          <ac:chgData name="Algermissen, David" userId="4472f380-adb6-4b7c-abd5-e6642cf42f09" providerId="ADAL" clId="{72E247D3-C5A4-435D-B58A-6310FB6CF036}" dt="2019-04-01T13:31:05.550" v="2536" actId="14100"/>
          <ac:spMkLst>
            <pc:docMk/>
            <pc:sldMk cId="4231269820" sldId="627"/>
            <ac:spMk id="15" creationId="{313867F9-9CFD-4812-BFD3-C3F44F3BE8CF}"/>
          </ac:spMkLst>
        </pc:spChg>
        <pc:spChg chg="add mod">
          <ac:chgData name="Algermissen, David" userId="4472f380-adb6-4b7c-abd5-e6642cf42f09" providerId="ADAL" clId="{72E247D3-C5A4-435D-B58A-6310FB6CF036}" dt="2019-03-27T15:07:15.424" v="785" actId="14100"/>
          <ac:spMkLst>
            <pc:docMk/>
            <pc:sldMk cId="4231269820" sldId="627"/>
            <ac:spMk id="16" creationId="{B04735E8-19D2-4F2F-ADE5-4BC12ABC59D9}"/>
          </ac:spMkLst>
        </pc:spChg>
        <pc:spChg chg="add del mod">
          <ac:chgData name="Algermissen, David" userId="4472f380-adb6-4b7c-abd5-e6642cf42f09" providerId="ADAL" clId="{72E247D3-C5A4-435D-B58A-6310FB6CF036}" dt="2019-03-27T15:03:06.862" v="764" actId="478"/>
          <ac:spMkLst>
            <pc:docMk/>
            <pc:sldMk cId="4231269820" sldId="627"/>
            <ac:spMk id="17" creationId="{38375D60-BFA7-4DE5-8EA4-09CCB7DB32E5}"/>
          </ac:spMkLst>
        </pc:spChg>
        <pc:spChg chg="add mod">
          <ac:chgData name="Algermissen, David" userId="4472f380-adb6-4b7c-abd5-e6642cf42f09" providerId="ADAL" clId="{72E247D3-C5A4-435D-B58A-6310FB6CF036}" dt="2019-03-27T15:08:32.932" v="797" actId="1036"/>
          <ac:spMkLst>
            <pc:docMk/>
            <pc:sldMk cId="4231269820" sldId="627"/>
            <ac:spMk id="18" creationId="{7774B6CF-8762-4895-9BFE-8AFEB8B81A0E}"/>
          </ac:spMkLst>
        </pc:spChg>
        <pc:grpChg chg="add del mod">
          <ac:chgData name="Algermissen, David" userId="4472f380-adb6-4b7c-abd5-e6642cf42f09" providerId="ADAL" clId="{72E247D3-C5A4-435D-B58A-6310FB6CF036}" dt="2019-03-27T14:56:24.350" v="596"/>
          <ac:grpSpMkLst>
            <pc:docMk/>
            <pc:sldMk cId="4231269820" sldId="627"/>
            <ac:grpSpMk id="11" creationId="{7717CD7E-9794-42BE-BD0C-5DE0DC9AA900}"/>
          </ac:grpSpMkLst>
        </pc:grpChg>
        <pc:graphicFrameChg chg="add mod modGraphic">
          <ac:chgData name="Algermissen, David" userId="4472f380-adb6-4b7c-abd5-e6642cf42f09" providerId="ADAL" clId="{72E247D3-C5A4-435D-B58A-6310FB6CF036}" dt="2019-03-27T15:08:32.932" v="797" actId="1036"/>
          <ac:graphicFrameMkLst>
            <pc:docMk/>
            <pc:sldMk cId="4231269820" sldId="627"/>
            <ac:graphicFrameMk id="12" creationId="{8C71E07F-B1DF-4328-BB31-48DF0834A975}"/>
          </ac:graphicFrameMkLst>
        </pc:graphicFrameChg>
        <pc:graphicFrameChg chg="add mod modGraphic">
          <ac:chgData name="Algermissen, David" userId="4472f380-adb6-4b7c-abd5-e6642cf42f09" providerId="ADAL" clId="{72E247D3-C5A4-435D-B58A-6310FB6CF036}" dt="2019-03-27T15:08:35.622" v="799" actId="1035"/>
          <ac:graphicFrameMkLst>
            <pc:docMk/>
            <pc:sldMk cId="4231269820" sldId="627"/>
            <ac:graphicFrameMk id="13" creationId="{8A646C29-E956-4921-9AAF-85D71DFAF0B3}"/>
          </ac:graphicFrameMkLst>
        </pc:graphicFrameChg>
        <pc:picChg chg="add del mod">
          <ac:chgData name="Algermissen, David" userId="4472f380-adb6-4b7c-abd5-e6642cf42f09" providerId="ADAL" clId="{72E247D3-C5A4-435D-B58A-6310FB6CF036}" dt="2019-03-27T14:55:01.408" v="570" actId="478"/>
          <ac:picMkLst>
            <pc:docMk/>
            <pc:sldMk cId="4231269820" sldId="627"/>
            <ac:picMk id="6" creationId="{6BDC6BEF-8EAF-4713-95C4-EF5FEDC1E6D8}"/>
          </ac:picMkLst>
        </pc:picChg>
        <pc:picChg chg="add del mod">
          <ac:chgData name="Algermissen, David" userId="4472f380-adb6-4b7c-abd5-e6642cf42f09" providerId="ADAL" clId="{72E247D3-C5A4-435D-B58A-6310FB6CF036}" dt="2019-03-27T14:55:31.461" v="582" actId="478"/>
          <ac:picMkLst>
            <pc:docMk/>
            <pc:sldMk cId="4231269820" sldId="627"/>
            <ac:picMk id="7" creationId="{334C200F-2E9D-4EC8-AC24-3F6D4499DBF3}"/>
          </ac:picMkLst>
        </pc:picChg>
        <pc:picChg chg="add del mod">
          <ac:chgData name="Algermissen, David" userId="4472f380-adb6-4b7c-abd5-e6642cf42f09" providerId="ADAL" clId="{72E247D3-C5A4-435D-B58A-6310FB6CF036}" dt="2019-03-27T14:55:06.763" v="574" actId="478"/>
          <ac:picMkLst>
            <pc:docMk/>
            <pc:sldMk cId="4231269820" sldId="627"/>
            <ac:picMk id="8" creationId="{932ABD29-F3A7-4712-84FC-9EF8E0385CE9}"/>
          </ac:picMkLst>
        </pc:picChg>
        <pc:picChg chg="add mod modCrop">
          <ac:chgData name="Algermissen, David" userId="4472f380-adb6-4b7c-abd5-e6642cf42f09" providerId="ADAL" clId="{72E247D3-C5A4-435D-B58A-6310FB6CF036}" dt="2019-03-27T14:56:23.002" v="595" actId="164"/>
          <ac:picMkLst>
            <pc:docMk/>
            <pc:sldMk cId="4231269820" sldId="627"/>
            <ac:picMk id="9" creationId="{19E15271-BB07-4208-9FB6-B2B4DC9690C4}"/>
          </ac:picMkLst>
        </pc:picChg>
        <pc:picChg chg="add mod modCrop">
          <ac:chgData name="Algermissen, David" userId="4472f380-adb6-4b7c-abd5-e6642cf42f09" providerId="ADAL" clId="{72E247D3-C5A4-435D-B58A-6310FB6CF036}" dt="2019-03-27T14:56:23.002" v="595" actId="164"/>
          <ac:picMkLst>
            <pc:docMk/>
            <pc:sldMk cId="4231269820" sldId="627"/>
            <ac:picMk id="10" creationId="{29A876EB-202B-455C-B32F-6E902FCCD844}"/>
          </ac:picMkLst>
        </pc:picChg>
      </pc:sldChg>
      <pc:sldChg chg="addSp delSp modSp add modTransition">
        <pc:chgData name="Algermissen, David" userId="4472f380-adb6-4b7c-abd5-e6642cf42f09" providerId="ADAL" clId="{72E247D3-C5A4-435D-B58A-6310FB6CF036}" dt="2019-04-01T13:24:07.487" v="2520"/>
        <pc:sldMkLst>
          <pc:docMk/>
          <pc:sldMk cId="3691074781" sldId="628"/>
        </pc:sldMkLst>
        <pc:spChg chg="del">
          <ac:chgData name="Algermissen, David" userId="4472f380-adb6-4b7c-abd5-e6642cf42f09" providerId="ADAL" clId="{72E247D3-C5A4-435D-B58A-6310FB6CF036}" dt="2019-03-27T15:09:30.809" v="816"/>
          <ac:spMkLst>
            <pc:docMk/>
            <pc:sldMk cId="3691074781" sldId="628"/>
            <ac:spMk id="3" creationId="{6CB97173-888F-429B-A906-67A5D8B6F52D}"/>
          </ac:spMkLst>
        </pc:spChg>
        <pc:spChg chg="del">
          <ac:chgData name="Algermissen, David" userId="4472f380-adb6-4b7c-abd5-e6642cf42f09" providerId="ADAL" clId="{72E247D3-C5A4-435D-B58A-6310FB6CF036}" dt="2019-03-27T15:09:30.809" v="816"/>
          <ac:spMkLst>
            <pc:docMk/>
            <pc:sldMk cId="3691074781" sldId="628"/>
            <ac:spMk id="4" creationId="{333BD54B-4283-467D-AE25-4E14A3E372F8}"/>
          </ac:spMkLst>
        </pc:spChg>
        <pc:spChg chg="add mod">
          <ac:chgData name="Algermissen, David" userId="4472f380-adb6-4b7c-abd5-e6642cf42f09" providerId="ADAL" clId="{72E247D3-C5A4-435D-B58A-6310FB6CF036}" dt="2019-03-27T15:09:42.495" v="846" actId="20577"/>
          <ac:spMkLst>
            <pc:docMk/>
            <pc:sldMk cId="3691074781" sldId="628"/>
            <ac:spMk id="6" creationId="{8CEE1079-B96D-4C2B-A125-03CB1286F210}"/>
          </ac:spMkLst>
        </pc:spChg>
        <pc:spChg chg="add mod">
          <ac:chgData name="Algermissen, David" userId="4472f380-adb6-4b7c-abd5-e6642cf42f09" providerId="ADAL" clId="{72E247D3-C5A4-435D-B58A-6310FB6CF036}" dt="2019-03-27T15:09:30.809" v="816"/>
          <ac:spMkLst>
            <pc:docMk/>
            <pc:sldMk cId="3691074781" sldId="628"/>
            <ac:spMk id="7" creationId="{A31FCE7D-354C-48BB-95E4-919204E85D96}"/>
          </ac:spMkLst>
        </pc:spChg>
      </pc:sldChg>
      <pc:sldChg chg="addSp delSp modSp add modTransition">
        <pc:chgData name="Algermissen, David" userId="4472f380-adb6-4b7c-abd5-e6642cf42f09" providerId="ADAL" clId="{72E247D3-C5A4-435D-B58A-6310FB6CF036}" dt="2019-04-01T13:24:07.487" v="2520"/>
        <pc:sldMkLst>
          <pc:docMk/>
          <pc:sldMk cId="392584782" sldId="629"/>
        </pc:sldMkLst>
        <pc:spChg chg="del">
          <ac:chgData name="Algermissen, David" userId="4472f380-adb6-4b7c-abd5-e6642cf42f09" providerId="ADAL" clId="{72E247D3-C5A4-435D-B58A-6310FB6CF036}" dt="2019-03-27T15:09:51.004" v="848"/>
          <ac:spMkLst>
            <pc:docMk/>
            <pc:sldMk cId="392584782" sldId="629"/>
            <ac:spMk id="3" creationId="{CC47EC15-8058-459A-B28F-940E8D951CD3}"/>
          </ac:spMkLst>
        </pc:spChg>
        <pc:spChg chg="del">
          <ac:chgData name="Algermissen, David" userId="4472f380-adb6-4b7c-abd5-e6642cf42f09" providerId="ADAL" clId="{72E247D3-C5A4-435D-B58A-6310FB6CF036}" dt="2019-03-27T15:09:51.004" v="848"/>
          <ac:spMkLst>
            <pc:docMk/>
            <pc:sldMk cId="392584782" sldId="629"/>
            <ac:spMk id="4" creationId="{7E44EDD9-94B4-40CA-BEB4-BB857969B1F7}"/>
          </ac:spMkLst>
        </pc:spChg>
        <pc:spChg chg="add mod">
          <ac:chgData name="Algermissen, David" userId="4472f380-adb6-4b7c-abd5-e6642cf42f09" providerId="ADAL" clId="{72E247D3-C5A4-435D-B58A-6310FB6CF036}" dt="2019-03-27T15:12:15.882" v="883" actId="1036"/>
          <ac:spMkLst>
            <pc:docMk/>
            <pc:sldMk cId="392584782" sldId="629"/>
            <ac:spMk id="6" creationId="{6E5E21EC-6269-44AC-BFBC-EECF41B1BCB3}"/>
          </ac:spMkLst>
        </pc:spChg>
        <pc:spChg chg="add del mod">
          <ac:chgData name="Algermissen, David" userId="4472f380-adb6-4b7c-abd5-e6642cf42f09" providerId="ADAL" clId="{72E247D3-C5A4-435D-B58A-6310FB6CF036}" dt="2019-03-27T15:11:08.585" v="859" actId="478"/>
          <ac:spMkLst>
            <pc:docMk/>
            <pc:sldMk cId="392584782" sldId="629"/>
            <ac:spMk id="7" creationId="{B7E0EBDA-13B7-41D1-A4A7-0EACABEB9EA6}"/>
          </ac:spMkLst>
        </pc:spChg>
        <pc:spChg chg="add mod">
          <ac:chgData name="Algermissen, David" userId="4472f380-adb6-4b7c-abd5-e6642cf42f09" providerId="ADAL" clId="{72E247D3-C5A4-435D-B58A-6310FB6CF036}" dt="2019-03-27T15:12:18.634" v="885" actId="1035"/>
          <ac:spMkLst>
            <pc:docMk/>
            <pc:sldMk cId="392584782" sldId="629"/>
            <ac:spMk id="9" creationId="{5DB6E6E0-1273-4604-8C31-67C6730A901E}"/>
          </ac:spMkLst>
        </pc:spChg>
        <pc:spChg chg="add mod">
          <ac:chgData name="Algermissen, David" userId="4472f380-adb6-4b7c-abd5-e6642cf42f09" providerId="ADAL" clId="{72E247D3-C5A4-435D-B58A-6310FB6CF036}" dt="2019-03-27T15:12:18.634" v="885" actId="1035"/>
          <ac:spMkLst>
            <pc:docMk/>
            <pc:sldMk cId="392584782" sldId="629"/>
            <ac:spMk id="12" creationId="{4E3E6ED9-3527-41AE-921A-BB8F8374D173}"/>
          </ac:spMkLst>
        </pc:spChg>
        <pc:spChg chg="add mod">
          <ac:chgData name="Algermissen, David" userId="4472f380-adb6-4b7c-abd5-e6642cf42f09" providerId="ADAL" clId="{72E247D3-C5A4-435D-B58A-6310FB6CF036}" dt="2019-03-27T15:12:18.634" v="885" actId="1035"/>
          <ac:spMkLst>
            <pc:docMk/>
            <pc:sldMk cId="392584782" sldId="629"/>
            <ac:spMk id="13" creationId="{DD3998A6-21D1-4A3E-8A9D-20F1FCEAE43C}"/>
          </ac:spMkLst>
        </pc:spChg>
        <pc:spChg chg="add mod">
          <ac:chgData name="Algermissen, David" userId="4472f380-adb6-4b7c-abd5-e6642cf42f09" providerId="ADAL" clId="{72E247D3-C5A4-435D-B58A-6310FB6CF036}" dt="2019-03-27T15:12:18.634" v="885" actId="1035"/>
          <ac:spMkLst>
            <pc:docMk/>
            <pc:sldMk cId="392584782" sldId="629"/>
            <ac:spMk id="14" creationId="{07D3182A-605F-40AB-B043-79591ECC5B19}"/>
          </ac:spMkLst>
        </pc:spChg>
        <pc:spChg chg="add mod">
          <ac:chgData name="Algermissen, David" userId="4472f380-adb6-4b7c-abd5-e6642cf42f09" providerId="ADAL" clId="{72E247D3-C5A4-435D-B58A-6310FB6CF036}" dt="2019-03-27T15:12:18.634" v="885" actId="1035"/>
          <ac:spMkLst>
            <pc:docMk/>
            <pc:sldMk cId="392584782" sldId="629"/>
            <ac:spMk id="15" creationId="{FD100C14-A328-4BFB-9695-AD43344A039B}"/>
          </ac:spMkLst>
        </pc:spChg>
        <pc:spChg chg="add mod">
          <ac:chgData name="Algermissen, David" userId="4472f380-adb6-4b7c-abd5-e6642cf42f09" providerId="ADAL" clId="{72E247D3-C5A4-435D-B58A-6310FB6CF036}" dt="2019-03-27T15:12:18.634" v="885" actId="1035"/>
          <ac:spMkLst>
            <pc:docMk/>
            <pc:sldMk cId="392584782" sldId="629"/>
            <ac:spMk id="16" creationId="{6F8079C9-6435-4010-9952-098FDA0214FF}"/>
          </ac:spMkLst>
        </pc:spChg>
        <pc:picChg chg="add mod">
          <ac:chgData name="Algermissen, David" userId="4472f380-adb6-4b7c-abd5-e6642cf42f09" providerId="ADAL" clId="{72E247D3-C5A4-435D-B58A-6310FB6CF036}" dt="2019-03-27T15:12:18.634" v="885" actId="1035"/>
          <ac:picMkLst>
            <pc:docMk/>
            <pc:sldMk cId="392584782" sldId="629"/>
            <ac:picMk id="8" creationId="{C23FBCED-7AB7-4BDC-81AD-01D57D64EA77}"/>
          </ac:picMkLst>
        </pc:picChg>
        <pc:cxnChg chg="add mod">
          <ac:chgData name="Algermissen, David" userId="4472f380-adb6-4b7c-abd5-e6642cf42f09" providerId="ADAL" clId="{72E247D3-C5A4-435D-B58A-6310FB6CF036}" dt="2019-03-27T15:12:18.634" v="885" actId="1035"/>
          <ac:cxnSpMkLst>
            <pc:docMk/>
            <pc:sldMk cId="392584782" sldId="629"/>
            <ac:cxnSpMk id="10" creationId="{5F56FB98-0F19-4FE5-9732-F27398FF7FC2}"/>
          </ac:cxnSpMkLst>
        </pc:cxnChg>
        <pc:cxnChg chg="add mod">
          <ac:chgData name="Algermissen, David" userId="4472f380-adb6-4b7c-abd5-e6642cf42f09" providerId="ADAL" clId="{72E247D3-C5A4-435D-B58A-6310FB6CF036}" dt="2019-03-27T15:12:18.634" v="885" actId="1035"/>
          <ac:cxnSpMkLst>
            <pc:docMk/>
            <pc:sldMk cId="392584782" sldId="629"/>
            <ac:cxnSpMk id="11" creationId="{E2E4BC0F-4C6F-44F3-BD0D-90252BC1509C}"/>
          </ac:cxnSpMkLst>
        </pc:cxnChg>
      </pc:sldChg>
      <pc:sldChg chg="addSp delSp modSp add del">
        <pc:chgData name="Algermissen, David" userId="4472f380-adb6-4b7c-abd5-e6642cf42f09" providerId="ADAL" clId="{72E247D3-C5A4-435D-B58A-6310FB6CF036}" dt="2019-04-01T06:41:33.103" v="1557" actId="2696"/>
        <pc:sldMkLst>
          <pc:docMk/>
          <pc:sldMk cId="2462218015" sldId="630"/>
        </pc:sldMkLst>
        <pc:spChg chg="del">
          <ac:chgData name="Algermissen, David" userId="4472f380-adb6-4b7c-abd5-e6642cf42f09" providerId="ADAL" clId="{72E247D3-C5A4-435D-B58A-6310FB6CF036}" dt="2019-03-27T15:11:47.734" v="870" actId="478"/>
          <ac:spMkLst>
            <pc:docMk/>
            <pc:sldMk cId="2462218015" sldId="630"/>
            <ac:spMk id="4" creationId="{8B30F43F-A66D-4AB6-8799-8EE56EEC59C4}"/>
          </ac:spMkLst>
        </pc:spChg>
        <pc:spChg chg="add mod">
          <ac:chgData name="Algermissen, David" userId="4472f380-adb6-4b7c-abd5-e6642cf42f09" providerId="ADAL" clId="{72E247D3-C5A4-435D-B58A-6310FB6CF036}" dt="2019-03-27T15:12:09.045" v="881" actId="1035"/>
          <ac:spMkLst>
            <pc:docMk/>
            <pc:sldMk cId="2462218015" sldId="630"/>
            <ac:spMk id="8" creationId="{94C603AA-9DC4-429F-98C5-DBF1BFD654C8}"/>
          </ac:spMkLst>
        </pc:spChg>
        <pc:spChg chg="add mod">
          <ac:chgData name="Algermissen, David" userId="4472f380-adb6-4b7c-abd5-e6642cf42f09" providerId="ADAL" clId="{72E247D3-C5A4-435D-B58A-6310FB6CF036}" dt="2019-03-27T15:12:09.045" v="881" actId="1035"/>
          <ac:spMkLst>
            <pc:docMk/>
            <pc:sldMk cId="2462218015" sldId="630"/>
            <ac:spMk id="11" creationId="{F64552E5-B097-4DCB-9B51-82505D596855}"/>
          </ac:spMkLst>
        </pc:spChg>
        <pc:spChg chg="add mod">
          <ac:chgData name="Algermissen, David" userId="4472f380-adb6-4b7c-abd5-e6642cf42f09" providerId="ADAL" clId="{72E247D3-C5A4-435D-B58A-6310FB6CF036}" dt="2019-03-27T15:12:09.045" v="881" actId="1035"/>
          <ac:spMkLst>
            <pc:docMk/>
            <pc:sldMk cId="2462218015" sldId="630"/>
            <ac:spMk id="12" creationId="{538B4FE9-B497-4936-B02D-6EE657D8267A}"/>
          </ac:spMkLst>
        </pc:spChg>
        <pc:spChg chg="add mod">
          <ac:chgData name="Algermissen, David" userId="4472f380-adb6-4b7c-abd5-e6642cf42f09" providerId="ADAL" clId="{72E247D3-C5A4-435D-B58A-6310FB6CF036}" dt="2019-03-27T15:12:09.045" v="881" actId="1035"/>
          <ac:spMkLst>
            <pc:docMk/>
            <pc:sldMk cId="2462218015" sldId="630"/>
            <ac:spMk id="13" creationId="{05EDE78E-6D56-4134-AE96-88D960A8F619}"/>
          </ac:spMkLst>
        </pc:spChg>
        <pc:spChg chg="add mod">
          <ac:chgData name="Algermissen, David" userId="4472f380-adb6-4b7c-abd5-e6642cf42f09" providerId="ADAL" clId="{72E247D3-C5A4-435D-B58A-6310FB6CF036}" dt="2019-03-27T15:12:09.045" v="881" actId="1035"/>
          <ac:spMkLst>
            <pc:docMk/>
            <pc:sldMk cId="2462218015" sldId="630"/>
            <ac:spMk id="14" creationId="{583952DA-450B-42C5-828E-1AAC7EC2EC90}"/>
          </ac:spMkLst>
        </pc:spChg>
        <pc:spChg chg="add mod">
          <ac:chgData name="Algermissen, David" userId="4472f380-adb6-4b7c-abd5-e6642cf42f09" providerId="ADAL" clId="{72E247D3-C5A4-435D-B58A-6310FB6CF036}" dt="2019-03-27T15:12:09.045" v="881" actId="1035"/>
          <ac:spMkLst>
            <pc:docMk/>
            <pc:sldMk cId="2462218015" sldId="630"/>
            <ac:spMk id="15" creationId="{EAE2FD1B-A60B-4B06-8DDA-FC7CD590BBEB}"/>
          </ac:spMkLst>
        </pc:spChg>
        <pc:spChg chg="add mod">
          <ac:chgData name="Algermissen, David" userId="4472f380-adb6-4b7c-abd5-e6642cf42f09" providerId="ADAL" clId="{72E247D3-C5A4-435D-B58A-6310FB6CF036}" dt="2019-03-27T15:12:09.045" v="881" actId="1035"/>
          <ac:spMkLst>
            <pc:docMk/>
            <pc:sldMk cId="2462218015" sldId="630"/>
            <ac:spMk id="18" creationId="{9213F38D-6595-43BC-9DA7-08FC4F92C45C}"/>
          </ac:spMkLst>
        </pc:spChg>
        <pc:spChg chg="add mod">
          <ac:chgData name="Algermissen, David" userId="4472f380-adb6-4b7c-abd5-e6642cf42f09" providerId="ADAL" clId="{72E247D3-C5A4-435D-B58A-6310FB6CF036}" dt="2019-03-27T15:12:09.045" v="881" actId="1035"/>
          <ac:spMkLst>
            <pc:docMk/>
            <pc:sldMk cId="2462218015" sldId="630"/>
            <ac:spMk id="19" creationId="{46914F5F-EA98-4579-AB5F-3FE96D64DA9E}"/>
          </ac:spMkLst>
        </pc:spChg>
        <pc:picChg chg="add mod">
          <ac:chgData name="Algermissen, David" userId="4472f380-adb6-4b7c-abd5-e6642cf42f09" providerId="ADAL" clId="{72E247D3-C5A4-435D-B58A-6310FB6CF036}" dt="2019-03-27T15:12:09.045" v="881" actId="1035"/>
          <ac:picMkLst>
            <pc:docMk/>
            <pc:sldMk cId="2462218015" sldId="630"/>
            <ac:picMk id="6" creationId="{5A91E01E-951D-483A-92CE-2DD4CECFBEF4}"/>
          </ac:picMkLst>
        </pc:picChg>
        <pc:cxnChg chg="add mod">
          <ac:chgData name="Algermissen, David" userId="4472f380-adb6-4b7c-abd5-e6642cf42f09" providerId="ADAL" clId="{72E247D3-C5A4-435D-B58A-6310FB6CF036}" dt="2019-03-27T15:12:09.045" v="881" actId="1035"/>
          <ac:cxnSpMkLst>
            <pc:docMk/>
            <pc:sldMk cId="2462218015" sldId="630"/>
            <ac:cxnSpMk id="7" creationId="{6C3CEF1D-82C1-4DFF-BC40-165A02C41A8D}"/>
          </ac:cxnSpMkLst>
        </pc:cxnChg>
        <pc:cxnChg chg="add mod">
          <ac:chgData name="Algermissen, David" userId="4472f380-adb6-4b7c-abd5-e6642cf42f09" providerId="ADAL" clId="{72E247D3-C5A4-435D-B58A-6310FB6CF036}" dt="2019-03-27T15:12:09.045" v="881" actId="1035"/>
          <ac:cxnSpMkLst>
            <pc:docMk/>
            <pc:sldMk cId="2462218015" sldId="630"/>
            <ac:cxnSpMk id="9" creationId="{DDBD71B8-6972-4260-8D19-78DA0C53B6E9}"/>
          </ac:cxnSpMkLst>
        </pc:cxnChg>
        <pc:cxnChg chg="add mod">
          <ac:chgData name="Algermissen, David" userId="4472f380-adb6-4b7c-abd5-e6642cf42f09" providerId="ADAL" clId="{72E247D3-C5A4-435D-B58A-6310FB6CF036}" dt="2019-03-27T15:12:09.045" v="881" actId="1035"/>
          <ac:cxnSpMkLst>
            <pc:docMk/>
            <pc:sldMk cId="2462218015" sldId="630"/>
            <ac:cxnSpMk id="10" creationId="{B54F5CB6-2031-4708-AB5D-C88E55066236}"/>
          </ac:cxnSpMkLst>
        </pc:cxnChg>
        <pc:cxnChg chg="add mod">
          <ac:chgData name="Algermissen, David" userId="4472f380-adb6-4b7c-abd5-e6642cf42f09" providerId="ADAL" clId="{72E247D3-C5A4-435D-B58A-6310FB6CF036}" dt="2019-03-27T15:12:09.045" v="881" actId="1035"/>
          <ac:cxnSpMkLst>
            <pc:docMk/>
            <pc:sldMk cId="2462218015" sldId="630"/>
            <ac:cxnSpMk id="16" creationId="{C7416E05-7647-4AB1-8B34-F1D979C00996}"/>
          </ac:cxnSpMkLst>
        </pc:cxnChg>
        <pc:cxnChg chg="add mod">
          <ac:chgData name="Algermissen, David" userId="4472f380-adb6-4b7c-abd5-e6642cf42f09" providerId="ADAL" clId="{72E247D3-C5A4-435D-B58A-6310FB6CF036}" dt="2019-03-27T15:12:09.045" v="881" actId="1035"/>
          <ac:cxnSpMkLst>
            <pc:docMk/>
            <pc:sldMk cId="2462218015" sldId="630"/>
            <ac:cxnSpMk id="17" creationId="{4B626E89-D564-424C-9418-E5262E8829E2}"/>
          </ac:cxnSpMkLst>
        </pc:cxnChg>
      </pc:sldChg>
      <pc:sldChg chg="addSp delSp modSp add modTransition modAnim">
        <pc:chgData name="Algermissen, David" userId="4472f380-adb6-4b7c-abd5-e6642cf42f09" providerId="ADAL" clId="{72E247D3-C5A4-435D-B58A-6310FB6CF036}" dt="2019-04-01T13:24:07.487" v="2520"/>
        <pc:sldMkLst>
          <pc:docMk/>
          <pc:sldMk cId="1742410678" sldId="631"/>
        </pc:sldMkLst>
        <pc:spChg chg="mod">
          <ac:chgData name="Algermissen, David" userId="4472f380-adb6-4b7c-abd5-e6642cf42f09" providerId="ADAL" clId="{72E247D3-C5A4-435D-B58A-6310FB6CF036}" dt="2019-03-27T15:18:50.494" v="932" actId="20577"/>
          <ac:spMkLst>
            <pc:docMk/>
            <pc:sldMk cId="1742410678" sldId="631"/>
            <ac:spMk id="3" creationId="{0E3DD300-14FA-43FF-863F-7013ECC654A3}"/>
          </ac:spMkLst>
        </pc:spChg>
        <pc:spChg chg="del">
          <ac:chgData name="Algermissen, David" userId="4472f380-adb6-4b7c-abd5-e6642cf42f09" providerId="ADAL" clId="{72E247D3-C5A4-435D-B58A-6310FB6CF036}" dt="2019-03-27T15:18:52.657" v="933" actId="478"/>
          <ac:spMkLst>
            <pc:docMk/>
            <pc:sldMk cId="1742410678" sldId="631"/>
            <ac:spMk id="4" creationId="{067FB1A1-2800-45CD-91A6-770C285FC8E6}"/>
          </ac:spMkLst>
        </pc:spChg>
        <pc:spChg chg="add mod">
          <ac:chgData name="Algermissen, David" userId="4472f380-adb6-4b7c-abd5-e6642cf42f09" providerId="ADAL" clId="{72E247D3-C5A4-435D-B58A-6310FB6CF036}" dt="2019-04-01T06:43:25.850" v="1586" actId="1076"/>
          <ac:spMkLst>
            <pc:docMk/>
            <pc:sldMk cId="1742410678" sldId="631"/>
            <ac:spMk id="8" creationId="{2E107605-F43D-4D86-A0B5-CBAEE559FA98}"/>
          </ac:spMkLst>
        </pc:spChg>
        <pc:picChg chg="add mod">
          <ac:chgData name="Algermissen, David" userId="4472f380-adb6-4b7c-abd5-e6642cf42f09" providerId="ADAL" clId="{72E247D3-C5A4-435D-B58A-6310FB6CF036}" dt="2019-03-27T15:21:48.076" v="952" actId="14100"/>
          <ac:picMkLst>
            <pc:docMk/>
            <pc:sldMk cId="1742410678" sldId="631"/>
            <ac:picMk id="6" creationId="{7570F53E-17F4-4682-BDDC-7290A8C98D27}"/>
          </ac:picMkLst>
        </pc:picChg>
        <pc:picChg chg="add mod">
          <ac:chgData name="Algermissen, David" userId="4472f380-adb6-4b7c-abd5-e6642cf42f09" providerId="ADAL" clId="{72E247D3-C5A4-435D-B58A-6310FB6CF036}" dt="2019-03-27T15:21:53.964" v="955" actId="1076"/>
          <ac:picMkLst>
            <pc:docMk/>
            <pc:sldMk cId="1742410678" sldId="631"/>
            <ac:picMk id="7" creationId="{5CB46DD3-6794-425C-A668-55807AE2453A}"/>
          </ac:picMkLst>
        </pc:picChg>
        <pc:picChg chg="add mod">
          <ac:chgData name="Algermissen, David" userId="4472f380-adb6-4b7c-abd5-e6642cf42f09" providerId="ADAL" clId="{72E247D3-C5A4-435D-B58A-6310FB6CF036}" dt="2019-04-01T06:43:23.122" v="1585" actId="1076"/>
          <ac:picMkLst>
            <pc:docMk/>
            <pc:sldMk cId="1742410678" sldId="631"/>
            <ac:picMk id="9" creationId="{0AEC4AC4-7FA7-4831-837C-B53C869C72F7}"/>
          </ac:picMkLst>
        </pc:picChg>
      </pc:sldChg>
      <pc:sldChg chg="addSp delSp modSp add modTransition">
        <pc:chgData name="Algermissen, David" userId="4472f380-adb6-4b7c-abd5-e6642cf42f09" providerId="ADAL" clId="{72E247D3-C5A4-435D-B58A-6310FB6CF036}" dt="2019-04-01T13:24:07.487" v="2520"/>
        <pc:sldMkLst>
          <pc:docMk/>
          <pc:sldMk cId="2644855659" sldId="632"/>
        </pc:sldMkLst>
        <pc:spChg chg="mod">
          <ac:chgData name="Algermissen, David" userId="4472f380-adb6-4b7c-abd5-e6642cf42f09" providerId="ADAL" clId="{72E247D3-C5A4-435D-B58A-6310FB6CF036}" dt="2019-03-27T15:24:05.940" v="1139" actId="20577"/>
          <ac:spMkLst>
            <pc:docMk/>
            <pc:sldMk cId="2644855659" sldId="632"/>
            <ac:spMk id="3" creationId="{0B63841D-4F21-405A-A627-71F989B17A89}"/>
          </ac:spMkLst>
        </pc:spChg>
        <pc:spChg chg="del">
          <ac:chgData name="Algermissen, David" userId="4472f380-adb6-4b7c-abd5-e6642cf42f09" providerId="ADAL" clId="{72E247D3-C5A4-435D-B58A-6310FB6CF036}" dt="2019-03-27T15:23:08.858" v="1068" actId="478"/>
          <ac:spMkLst>
            <pc:docMk/>
            <pc:sldMk cId="2644855659" sldId="632"/>
            <ac:spMk id="4" creationId="{348C4036-41F9-40D1-B075-4B56002C59C1}"/>
          </ac:spMkLst>
        </pc:spChg>
        <pc:spChg chg="add mod">
          <ac:chgData name="Algermissen, David" userId="4472f380-adb6-4b7c-abd5-e6642cf42f09" providerId="ADAL" clId="{72E247D3-C5A4-435D-B58A-6310FB6CF036}" dt="2019-03-27T15:26:31.741" v="1199" actId="1076"/>
          <ac:spMkLst>
            <pc:docMk/>
            <pc:sldMk cId="2644855659" sldId="632"/>
            <ac:spMk id="8" creationId="{C9A787B0-D904-4EFC-8D39-8E9252BE81DD}"/>
          </ac:spMkLst>
        </pc:spChg>
        <pc:picChg chg="add mod">
          <ac:chgData name="Algermissen, David" userId="4472f380-adb6-4b7c-abd5-e6642cf42f09" providerId="ADAL" clId="{72E247D3-C5A4-435D-B58A-6310FB6CF036}" dt="2019-03-27T15:23:12.447" v="1071" actId="1076"/>
          <ac:picMkLst>
            <pc:docMk/>
            <pc:sldMk cId="2644855659" sldId="632"/>
            <ac:picMk id="6" creationId="{E4B73225-F20B-4619-9CBD-42682DD0A41D}"/>
          </ac:picMkLst>
        </pc:picChg>
        <pc:picChg chg="add mod">
          <ac:chgData name="Algermissen, David" userId="4472f380-adb6-4b7c-abd5-e6642cf42f09" providerId="ADAL" clId="{72E247D3-C5A4-435D-B58A-6310FB6CF036}" dt="2019-03-27T15:23:23.459" v="1076" actId="1440"/>
          <ac:picMkLst>
            <pc:docMk/>
            <pc:sldMk cId="2644855659" sldId="632"/>
            <ac:picMk id="7" creationId="{4517821E-20F4-4170-8CD5-0DC7A7D49B17}"/>
          </ac:picMkLst>
        </pc:picChg>
      </pc:sldChg>
      <pc:sldChg chg="addSp delSp modSp add modTransition">
        <pc:chgData name="Algermissen, David" userId="4472f380-adb6-4b7c-abd5-e6642cf42f09" providerId="ADAL" clId="{72E247D3-C5A4-435D-B58A-6310FB6CF036}" dt="2019-04-01T13:24:07.487" v="2520"/>
        <pc:sldMkLst>
          <pc:docMk/>
          <pc:sldMk cId="610025874" sldId="633"/>
        </pc:sldMkLst>
        <pc:spChg chg="del">
          <ac:chgData name="Algermissen, David" userId="4472f380-adb6-4b7c-abd5-e6642cf42f09" providerId="ADAL" clId="{72E247D3-C5A4-435D-B58A-6310FB6CF036}" dt="2019-03-27T15:28:14.931" v="1203"/>
          <ac:spMkLst>
            <pc:docMk/>
            <pc:sldMk cId="610025874" sldId="633"/>
            <ac:spMk id="3" creationId="{FB6772FF-5A4F-4472-8CAD-044862767B83}"/>
          </ac:spMkLst>
        </pc:spChg>
        <pc:spChg chg="del">
          <ac:chgData name="Algermissen, David" userId="4472f380-adb6-4b7c-abd5-e6642cf42f09" providerId="ADAL" clId="{72E247D3-C5A4-435D-B58A-6310FB6CF036}" dt="2019-03-27T15:28:14.931" v="1203"/>
          <ac:spMkLst>
            <pc:docMk/>
            <pc:sldMk cId="610025874" sldId="633"/>
            <ac:spMk id="4" creationId="{45AF7C89-3580-426A-9D38-AB7A0AD3EBC0}"/>
          </ac:spMkLst>
        </pc:spChg>
        <pc:spChg chg="add mod">
          <ac:chgData name="Algermissen, David" userId="4472f380-adb6-4b7c-abd5-e6642cf42f09" providerId="ADAL" clId="{72E247D3-C5A4-435D-B58A-6310FB6CF036}" dt="2019-03-27T15:28:18.276" v="1215" actId="20577"/>
          <ac:spMkLst>
            <pc:docMk/>
            <pc:sldMk cId="610025874" sldId="633"/>
            <ac:spMk id="6" creationId="{053012AE-4432-4BF8-83D2-F16FED668D72}"/>
          </ac:spMkLst>
        </pc:spChg>
        <pc:spChg chg="add mod">
          <ac:chgData name="Algermissen, David" userId="4472f380-adb6-4b7c-abd5-e6642cf42f09" providerId="ADAL" clId="{72E247D3-C5A4-435D-B58A-6310FB6CF036}" dt="2019-03-27T15:28:14.931" v="1203"/>
          <ac:spMkLst>
            <pc:docMk/>
            <pc:sldMk cId="610025874" sldId="633"/>
            <ac:spMk id="7" creationId="{826A5189-2FC0-496A-830F-E88549B57A3C}"/>
          </ac:spMkLst>
        </pc:spChg>
      </pc:sldChg>
      <pc:sldChg chg="addSp delSp modSp add modTransition modAnim">
        <pc:chgData name="Algermissen, David" userId="4472f380-adb6-4b7c-abd5-e6642cf42f09" providerId="ADAL" clId="{72E247D3-C5A4-435D-B58A-6310FB6CF036}" dt="2019-04-01T13:31:37.644" v="2556"/>
        <pc:sldMkLst>
          <pc:docMk/>
          <pc:sldMk cId="1071232750" sldId="634"/>
        </pc:sldMkLst>
        <pc:spChg chg="del">
          <ac:chgData name="Algermissen, David" userId="4472f380-adb6-4b7c-abd5-e6642cf42f09" providerId="ADAL" clId="{72E247D3-C5A4-435D-B58A-6310FB6CF036}" dt="2019-03-27T15:28:25.300" v="1217"/>
          <ac:spMkLst>
            <pc:docMk/>
            <pc:sldMk cId="1071232750" sldId="634"/>
            <ac:spMk id="3" creationId="{6FDE546C-4127-4485-A3C5-F96A0A0098DF}"/>
          </ac:spMkLst>
        </pc:spChg>
        <pc:spChg chg="add mod">
          <ac:chgData name="Algermissen, David" userId="4472f380-adb6-4b7c-abd5-e6642cf42f09" providerId="ADAL" clId="{72E247D3-C5A4-435D-B58A-6310FB6CF036}" dt="2019-04-01T13:31:30.310" v="2553" actId="1038"/>
          <ac:spMkLst>
            <pc:docMk/>
            <pc:sldMk cId="1071232750" sldId="634"/>
            <ac:spMk id="3" creationId="{A72C3B01-3588-4799-8BBD-763B5F651397}"/>
          </ac:spMkLst>
        </pc:spChg>
        <pc:spChg chg="del">
          <ac:chgData name="Algermissen, David" userId="4472f380-adb6-4b7c-abd5-e6642cf42f09" providerId="ADAL" clId="{72E247D3-C5A4-435D-B58A-6310FB6CF036}" dt="2019-03-27T15:28:25.300" v="1217"/>
          <ac:spMkLst>
            <pc:docMk/>
            <pc:sldMk cId="1071232750" sldId="634"/>
            <ac:spMk id="4" creationId="{2CDF0A3B-49A9-454D-9A2D-CA80E86A7696}"/>
          </ac:spMkLst>
        </pc:spChg>
        <pc:spChg chg="add mod">
          <ac:chgData name="Algermissen, David" userId="4472f380-adb6-4b7c-abd5-e6642cf42f09" providerId="ADAL" clId="{72E247D3-C5A4-435D-B58A-6310FB6CF036}" dt="2019-03-27T15:39:55.157" v="1289" actId="20577"/>
          <ac:spMkLst>
            <pc:docMk/>
            <pc:sldMk cId="1071232750" sldId="634"/>
            <ac:spMk id="6" creationId="{36A6EB33-B2A9-4025-8A77-363CF169D99B}"/>
          </ac:spMkLst>
        </pc:spChg>
        <pc:spChg chg="add del mod">
          <ac:chgData name="Algermissen, David" userId="4472f380-adb6-4b7c-abd5-e6642cf42f09" providerId="ADAL" clId="{72E247D3-C5A4-435D-B58A-6310FB6CF036}" dt="2019-03-27T15:37:54.033" v="1220" actId="478"/>
          <ac:spMkLst>
            <pc:docMk/>
            <pc:sldMk cId="1071232750" sldId="634"/>
            <ac:spMk id="7" creationId="{E7B41960-C123-4F49-8225-C7D9235D6F40}"/>
          </ac:spMkLst>
        </pc:spChg>
        <pc:spChg chg="add mod">
          <ac:chgData name="Algermissen, David" userId="4472f380-adb6-4b7c-abd5-e6642cf42f09" providerId="ADAL" clId="{72E247D3-C5A4-435D-B58A-6310FB6CF036}" dt="2019-04-01T13:30:58.169" v="2535" actId="14100"/>
          <ac:spMkLst>
            <pc:docMk/>
            <pc:sldMk cId="1071232750" sldId="634"/>
            <ac:spMk id="10" creationId="{95F6B947-1F46-480C-ADA6-21E406504344}"/>
          </ac:spMkLst>
        </pc:spChg>
        <pc:graphicFrameChg chg="add mod modGraphic">
          <ac:chgData name="Algermissen, David" userId="4472f380-adb6-4b7c-abd5-e6642cf42f09" providerId="ADAL" clId="{72E247D3-C5A4-435D-B58A-6310FB6CF036}" dt="2019-04-01T13:30:35.991" v="2533" actId="20577"/>
          <ac:graphicFrameMkLst>
            <pc:docMk/>
            <pc:sldMk cId="1071232750" sldId="634"/>
            <ac:graphicFrameMk id="8" creationId="{E2DCEFEC-79F2-4F96-BE26-E9A505F5E7B8}"/>
          </ac:graphicFrameMkLst>
        </pc:graphicFrameChg>
        <pc:graphicFrameChg chg="add mod modGraphic">
          <ac:chgData name="Algermissen, David" userId="4472f380-adb6-4b7c-abd5-e6642cf42f09" providerId="ADAL" clId="{72E247D3-C5A4-435D-B58A-6310FB6CF036}" dt="2019-04-01T13:30:37.257" v="2534" actId="20577"/>
          <ac:graphicFrameMkLst>
            <pc:docMk/>
            <pc:sldMk cId="1071232750" sldId="634"/>
            <ac:graphicFrameMk id="9" creationId="{545C993A-13B9-4116-B948-2AD020D34EA4}"/>
          </ac:graphicFrameMkLst>
        </pc:graphicFrameChg>
      </pc:sldChg>
      <pc:sldChg chg="addSp delSp modSp add modTransition modAnim">
        <pc:chgData name="Algermissen, David" userId="4472f380-adb6-4b7c-abd5-e6642cf42f09" providerId="ADAL" clId="{72E247D3-C5A4-435D-B58A-6310FB6CF036}" dt="2019-04-01T13:24:07.487" v="2520"/>
        <pc:sldMkLst>
          <pc:docMk/>
          <pc:sldMk cId="1956350178" sldId="635"/>
        </pc:sldMkLst>
        <pc:spChg chg="mod">
          <ac:chgData name="Algermissen, David" userId="4472f380-adb6-4b7c-abd5-e6642cf42f09" providerId="ADAL" clId="{72E247D3-C5A4-435D-B58A-6310FB6CF036}" dt="2019-03-28T12:35:09.893" v="1414" actId="20577"/>
          <ac:spMkLst>
            <pc:docMk/>
            <pc:sldMk cId="1956350178" sldId="635"/>
            <ac:spMk id="3" creationId="{A89BFE08-B097-4DD3-91A7-3583BC2CC058}"/>
          </ac:spMkLst>
        </pc:spChg>
        <pc:spChg chg="del">
          <ac:chgData name="Algermissen, David" userId="4472f380-adb6-4b7c-abd5-e6642cf42f09" providerId="ADAL" clId="{72E247D3-C5A4-435D-B58A-6310FB6CF036}" dt="2019-03-28T12:35:17.685" v="1415" actId="478"/>
          <ac:spMkLst>
            <pc:docMk/>
            <pc:sldMk cId="1956350178" sldId="635"/>
            <ac:spMk id="4" creationId="{F5A1457C-E8C3-4B68-B2E6-3A08F6157906}"/>
          </ac:spMkLst>
        </pc:spChg>
        <pc:picChg chg="add mod">
          <ac:chgData name="Algermissen, David" userId="4472f380-adb6-4b7c-abd5-e6642cf42f09" providerId="ADAL" clId="{72E247D3-C5A4-435D-B58A-6310FB6CF036}" dt="2019-03-28T12:36:51.321" v="1419" actId="14100"/>
          <ac:picMkLst>
            <pc:docMk/>
            <pc:sldMk cId="1956350178" sldId="635"/>
            <ac:picMk id="6" creationId="{3EA14104-84DA-4C65-88F5-10FEB810A1B8}"/>
          </ac:picMkLst>
        </pc:picChg>
      </pc:sldChg>
      <pc:sldChg chg="addSp delSp modSp add modTransition">
        <pc:chgData name="Algermissen, David" userId="4472f380-adb6-4b7c-abd5-e6642cf42f09" providerId="ADAL" clId="{72E247D3-C5A4-435D-B58A-6310FB6CF036}" dt="2019-04-01T13:24:07.487" v="2520"/>
        <pc:sldMkLst>
          <pc:docMk/>
          <pc:sldMk cId="718378245" sldId="636"/>
        </pc:sldMkLst>
        <pc:spChg chg="del">
          <ac:chgData name="Algermissen, David" userId="4472f380-adb6-4b7c-abd5-e6642cf42f09" providerId="ADAL" clId="{72E247D3-C5A4-435D-B58A-6310FB6CF036}" dt="2019-03-28T12:38:40.735" v="1431"/>
          <ac:spMkLst>
            <pc:docMk/>
            <pc:sldMk cId="718378245" sldId="636"/>
            <ac:spMk id="3" creationId="{297BF5A3-E300-4356-949D-6D9395EA85D3}"/>
          </ac:spMkLst>
        </pc:spChg>
        <pc:spChg chg="del">
          <ac:chgData name="Algermissen, David" userId="4472f380-adb6-4b7c-abd5-e6642cf42f09" providerId="ADAL" clId="{72E247D3-C5A4-435D-B58A-6310FB6CF036}" dt="2019-03-28T12:38:40.735" v="1431"/>
          <ac:spMkLst>
            <pc:docMk/>
            <pc:sldMk cId="718378245" sldId="636"/>
            <ac:spMk id="4" creationId="{20E9226B-68A1-4162-8BC1-FA4C668F786E}"/>
          </ac:spMkLst>
        </pc:spChg>
        <pc:spChg chg="add mod">
          <ac:chgData name="Algermissen, David" userId="4472f380-adb6-4b7c-abd5-e6642cf42f09" providerId="ADAL" clId="{72E247D3-C5A4-435D-B58A-6310FB6CF036}" dt="2019-03-28T12:38:43.776" v="1443" actId="20577"/>
          <ac:spMkLst>
            <pc:docMk/>
            <pc:sldMk cId="718378245" sldId="636"/>
            <ac:spMk id="6" creationId="{67181DDC-FD3C-422F-AA2D-7F83D3038F0F}"/>
          </ac:spMkLst>
        </pc:spChg>
        <pc:spChg chg="add mod">
          <ac:chgData name="Algermissen, David" userId="4472f380-adb6-4b7c-abd5-e6642cf42f09" providerId="ADAL" clId="{72E247D3-C5A4-435D-B58A-6310FB6CF036}" dt="2019-03-28T12:38:40.735" v="1431"/>
          <ac:spMkLst>
            <pc:docMk/>
            <pc:sldMk cId="718378245" sldId="636"/>
            <ac:spMk id="7" creationId="{B989CB99-3816-4FDD-B133-92A3E88D546F}"/>
          </ac:spMkLst>
        </pc:spChg>
      </pc:sldChg>
      <pc:sldChg chg="addSp delSp modSp add modTransition modAnim">
        <pc:chgData name="Algermissen, David" userId="4472f380-adb6-4b7c-abd5-e6642cf42f09" providerId="ADAL" clId="{72E247D3-C5A4-435D-B58A-6310FB6CF036}" dt="2019-04-01T13:24:07.487" v="2520"/>
        <pc:sldMkLst>
          <pc:docMk/>
          <pc:sldMk cId="3498111205" sldId="637"/>
        </pc:sldMkLst>
        <pc:spChg chg="mod">
          <ac:chgData name="Algermissen, David" userId="4472f380-adb6-4b7c-abd5-e6642cf42f09" providerId="ADAL" clId="{72E247D3-C5A4-435D-B58A-6310FB6CF036}" dt="2019-03-28T12:39:37.293" v="1467" actId="20577"/>
          <ac:spMkLst>
            <pc:docMk/>
            <pc:sldMk cId="3498111205" sldId="637"/>
            <ac:spMk id="3" creationId="{67BD5257-D822-4E3A-B3BC-98B12095AE5E}"/>
          </ac:spMkLst>
        </pc:spChg>
        <pc:spChg chg="del">
          <ac:chgData name="Algermissen, David" userId="4472f380-adb6-4b7c-abd5-e6642cf42f09" providerId="ADAL" clId="{72E247D3-C5A4-435D-B58A-6310FB6CF036}" dt="2019-03-28T12:39:42.333" v="1468" actId="478"/>
          <ac:spMkLst>
            <pc:docMk/>
            <pc:sldMk cId="3498111205" sldId="637"/>
            <ac:spMk id="4" creationId="{9EC039D2-83D9-4D2F-808B-AD59A8FCA401}"/>
          </ac:spMkLst>
        </pc:spChg>
        <pc:spChg chg="add mod">
          <ac:chgData name="Algermissen, David" userId="4472f380-adb6-4b7c-abd5-e6642cf42f09" providerId="ADAL" clId="{72E247D3-C5A4-435D-B58A-6310FB6CF036}" dt="2019-04-01T06:57:29.029" v="2503" actId="207"/>
          <ac:spMkLst>
            <pc:docMk/>
            <pc:sldMk cId="3498111205" sldId="637"/>
            <ac:spMk id="7" creationId="{7F1A2059-4C24-468A-B5B1-89E0F5128F81}"/>
          </ac:spMkLst>
        </pc:spChg>
        <pc:spChg chg="add mod">
          <ac:chgData name="Algermissen, David" userId="4472f380-adb6-4b7c-abd5-e6642cf42f09" providerId="ADAL" clId="{72E247D3-C5A4-435D-B58A-6310FB6CF036}" dt="2019-04-01T06:58:54.765" v="2519" actId="20577"/>
          <ac:spMkLst>
            <pc:docMk/>
            <pc:sldMk cId="3498111205" sldId="637"/>
            <ac:spMk id="8" creationId="{C76C13F5-0B3B-4E3E-8E03-8DE79255E976}"/>
          </ac:spMkLst>
        </pc:spChg>
        <pc:picChg chg="add mod">
          <ac:chgData name="Algermissen, David" userId="4472f380-adb6-4b7c-abd5-e6642cf42f09" providerId="ADAL" clId="{72E247D3-C5A4-435D-B58A-6310FB6CF036}" dt="2019-03-28T12:39:50.484" v="1471" actId="1076"/>
          <ac:picMkLst>
            <pc:docMk/>
            <pc:sldMk cId="3498111205" sldId="637"/>
            <ac:picMk id="6" creationId="{07828194-4C15-4BF7-A3E9-89BE93EDA53E}"/>
          </ac:picMkLst>
        </pc:picChg>
      </pc:sldChg>
      <pc:sldChg chg="addSp delSp modSp add modTransition">
        <pc:chgData name="Algermissen, David" userId="4472f380-adb6-4b7c-abd5-e6642cf42f09" providerId="ADAL" clId="{72E247D3-C5A4-435D-B58A-6310FB6CF036}" dt="2019-04-01T13:24:07.487" v="2520"/>
        <pc:sldMkLst>
          <pc:docMk/>
          <pc:sldMk cId="3378367848" sldId="810"/>
        </pc:sldMkLst>
        <pc:spChg chg="add del mod">
          <ac:chgData name="Algermissen, David" userId="4472f380-adb6-4b7c-abd5-e6642cf42f09" providerId="ADAL" clId="{72E247D3-C5A4-435D-B58A-6310FB6CF036}" dt="2019-03-28T12:41:47.450" v="1540" actId="478"/>
          <ac:spMkLst>
            <pc:docMk/>
            <pc:sldMk cId="3378367848" sldId="810"/>
            <ac:spMk id="3" creationId="{E59F1E0F-B99D-40C8-A7DC-BBF9536EAB4A}"/>
          </ac:spMkLst>
        </pc:spChg>
        <pc:picChg chg="add">
          <ac:chgData name="Algermissen, David" userId="4472f380-adb6-4b7c-abd5-e6642cf42f09" providerId="ADAL" clId="{72E247D3-C5A4-435D-B58A-6310FB6CF036}" dt="2019-03-28T12:41:26.187" v="1509"/>
          <ac:picMkLst>
            <pc:docMk/>
            <pc:sldMk cId="3378367848" sldId="810"/>
            <ac:picMk id="7" creationId="{9922F523-A818-42D6-9C9A-9A5B5EE2F0CF}"/>
          </ac:picMkLst>
        </pc:picChg>
      </pc:sldChg>
      <pc:sldChg chg="addSp delSp modSp add modTransition modAnim">
        <pc:chgData name="Algermissen, David" userId="4472f380-adb6-4b7c-abd5-e6642cf42f09" providerId="ADAL" clId="{72E247D3-C5A4-435D-B58A-6310FB6CF036}" dt="2019-04-01T13:35:07.562" v="2625"/>
        <pc:sldMkLst>
          <pc:docMk/>
          <pc:sldMk cId="3351328055" sldId="811"/>
        </pc:sldMkLst>
        <pc:spChg chg="del">
          <ac:chgData name="Algermissen, David" userId="4472f380-adb6-4b7c-abd5-e6642cf42f09" providerId="ADAL" clId="{72E247D3-C5A4-435D-B58A-6310FB6CF036}" dt="2019-04-01T06:44:10.517" v="1588"/>
          <ac:spMkLst>
            <pc:docMk/>
            <pc:sldMk cId="3351328055" sldId="811"/>
            <ac:spMk id="3" creationId="{6636CDF2-E1E8-4260-86C4-B957A5642A39}"/>
          </ac:spMkLst>
        </pc:spChg>
        <pc:spChg chg="del">
          <ac:chgData name="Algermissen, David" userId="4472f380-adb6-4b7c-abd5-e6642cf42f09" providerId="ADAL" clId="{72E247D3-C5A4-435D-B58A-6310FB6CF036}" dt="2019-04-01T06:44:10.517" v="1588"/>
          <ac:spMkLst>
            <pc:docMk/>
            <pc:sldMk cId="3351328055" sldId="811"/>
            <ac:spMk id="4" creationId="{3F6F6275-E604-40CD-9B43-78782C7E465F}"/>
          </ac:spMkLst>
        </pc:spChg>
        <pc:spChg chg="add mod">
          <ac:chgData name="Algermissen, David" userId="4472f380-adb6-4b7c-abd5-e6642cf42f09" providerId="ADAL" clId="{72E247D3-C5A4-435D-B58A-6310FB6CF036}" dt="2019-04-01T06:44:16.074" v="1601" actId="20577"/>
          <ac:spMkLst>
            <pc:docMk/>
            <pc:sldMk cId="3351328055" sldId="811"/>
            <ac:spMk id="6" creationId="{FD5884A9-89DD-46E3-8B07-85B1B07BF8AA}"/>
          </ac:spMkLst>
        </pc:spChg>
        <pc:spChg chg="add del mod">
          <ac:chgData name="Algermissen, David" userId="4472f380-adb6-4b7c-abd5-e6642cf42f09" providerId="ADAL" clId="{72E247D3-C5A4-435D-B58A-6310FB6CF036}" dt="2019-04-01T06:44:12.229" v="1589" actId="478"/>
          <ac:spMkLst>
            <pc:docMk/>
            <pc:sldMk cId="3351328055" sldId="811"/>
            <ac:spMk id="7" creationId="{63A56F24-144F-4231-8624-841869440F6D}"/>
          </ac:spMkLst>
        </pc:spChg>
        <pc:spChg chg="add mod">
          <ac:chgData name="Algermissen, David" userId="4472f380-adb6-4b7c-abd5-e6642cf42f09" providerId="ADAL" clId="{72E247D3-C5A4-435D-B58A-6310FB6CF036}" dt="2019-04-01T06:49:47.085" v="1760" actId="20577"/>
          <ac:spMkLst>
            <pc:docMk/>
            <pc:sldMk cId="3351328055" sldId="811"/>
            <ac:spMk id="10" creationId="{0C51B187-7827-40B8-9300-F6F6D97D8F50}"/>
          </ac:spMkLst>
        </pc:spChg>
        <pc:graphicFrameChg chg="add modGraphic">
          <ac:chgData name="Algermissen, David" userId="4472f380-adb6-4b7c-abd5-e6642cf42f09" providerId="ADAL" clId="{72E247D3-C5A4-435D-B58A-6310FB6CF036}" dt="2019-04-01T06:47:33.105" v="1646" actId="2711"/>
          <ac:graphicFrameMkLst>
            <pc:docMk/>
            <pc:sldMk cId="3351328055" sldId="811"/>
            <ac:graphicFrameMk id="8" creationId="{83F377C4-F390-4A6C-9206-1A46515E6003}"/>
          </ac:graphicFrameMkLst>
        </pc:graphicFrameChg>
        <pc:graphicFrameChg chg="add mod modGraphic">
          <ac:chgData name="Algermissen, David" userId="4472f380-adb6-4b7c-abd5-e6642cf42f09" providerId="ADAL" clId="{72E247D3-C5A4-435D-B58A-6310FB6CF036}" dt="2019-04-01T06:48:37.334" v="1659" actId="1076"/>
          <ac:graphicFrameMkLst>
            <pc:docMk/>
            <pc:sldMk cId="3351328055" sldId="811"/>
            <ac:graphicFrameMk id="9" creationId="{DB5C40FD-4C4A-470E-A633-02B14684868D}"/>
          </ac:graphicFrameMkLst>
        </pc:graphicFrame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BC9701-3817-40FF-913E-B3BC2E2606CD}" type="datetimeFigureOut">
              <a:rPr lang="de-DE" smtClean="0"/>
              <a:t>02.04.2019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92F8C4-597D-4C5A-B3B6-1E3F0DD96987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61158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/>
          <p:cNvSpPr/>
          <p:nvPr userDrawn="1"/>
        </p:nvSpPr>
        <p:spPr>
          <a:xfrm>
            <a:off x="0" y="3532472"/>
            <a:ext cx="9144000" cy="3325528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/>
          <p:cNvSpPr/>
          <p:nvPr userDrawn="1"/>
        </p:nvSpPr>
        <p:spPr>
          <a:xfrm>
            <a:off x="0" y="-1"/>
            <a:ext cx="9144000" cy="13571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7" name="Bild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444" y="505814"/>
            <a:ext cx="6730418" cy="3110698"/>
          </a:xfrm>
          <a:prstGeom prst="rect">
            <a:avLst/>
          </a:prstGeom>
        </p:spPr>
      </p:pic>
      <p:sp>
        <p:nvSpPr>
          <p:cNvPr id="18" name="Textplatzhalt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4215866"/>
            <a:ext cx="9144000" cy="13550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de-DE" dirty="0"/>
              <a:t>Titel Veranstaltung/Thema</a:t>
            </a:r>
          </a:p>
        </p:txBody>
      </p:sp>
      <p:sp>
        <p:nvSpPr>
          <p:cNvPr id="19" name="Textplatzhalt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5284271"/>
            <a:ext cx="9144000" cy="143042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500">
                <a:solidFill>
                  <a:schemeClr val="bg1"/>
                </a:solidFill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de-DE" dirty="0"/>
              <a:t>Untertitel/Redner</a:t>
            </a:r>
          </a:p>
        </p:txBody>
      </p:sp>
      <p:sp>
        <p:nvSpPr>
          <p:cNvPr id="20" name="Foliennummernplatzhalt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0AD28-0922-5E40-9B25-B880108D1BE6}" type="slidenum">
              <a:rPr lang="de-DE" altLang="x-none" smtClean="0"/>
              <a:pPr/>
              <a:t>‹Nr.›</a:t>
            </a:fld>
            <a:endParaRPr lang="de-DE" altLang="x-none" dirty="0"/>
          </a:p>
        </p:txBody>
      </p:sp>
    </p:spTree>
    <p:extLst>
      <p:ext uri="{BB962C8B-B14F-4D97-AF65-F5344CB8AC3E}">
        <p14:creationId xmlns:p14="http://schemas.microsoft.com/office/powerpoint/2010/main" val="21070397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10AD28-0922-5E40-9B25-B880108D1BE6}" type="slidenum">
              <a:rPr lang="de-DE" altLang="x-none" smtClean="0"/>
              <a:pPr/>
              <a:t>‹Nr.›</a:t>
            </a:fld>
            <a:endParaRPr lang="de-DE" altLang="x-none" dirty="0"/>
          </a:p>
        </p:txBody>
      </p:sp>
      <p:sp>
        <p:nvSpPr>
          <p:cNvPr id="5" name="Rechteck 4"/>
          <p:cNvSpPr/>
          <p:nvPr userDrawn="1"/>
        </p:nvSpPr>
        <p:spPr>
          <a:xfrm>
            <a:off x="0" y="-1"/>
            <a:ext cx="9144000" cy="13571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Bildplatzhalter 2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9144000" cy="3532188"/>
          </a:xfrm>
          <a:prstGeom prst="rect">
            <a:avLst/>
          </a:prstGeom>
          <a:noFill/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7" name="Rechteck 6"/>
          <p:cNvSpPr/>
          <p:nvPr userDrawn="1"/>
        </p:nvSpPr>
        <p:spPr>
          <a:xfrm>
            <a:off x="0" y="3532472"/>
            <a:ext cx="9144000" cy="3325528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platzhalt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4517722"/>
            <a:ext cx="9144000" cy="135502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de-DE" dirty="0"/>
              <a:t>Kapitelanfang</a:t>
            </a:r>
          </a:p>
        </p:txBody>
      </p:sp>
    </p:spTree>
    <p:extLst>
      <p:ext uri="{BB962C8B-B14F-4D97-AF65-F5344CB8AC3E}">
        <p14:creationId xmlns:p14="http://schemas.microsoft.com/office/powerpoint/2010/main" val="18389723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 userDrawn="1"/>
        </p:nvSpPr>
        <p:spPr>
          <a:xfrm>
            <a:off x="1254868" y="885217"/>
            <a:ext cx="7889132" cy="5972783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66000">
                <a:schemeClr val="accent1">
                  <a:lumMod val="0"/>
                  <a:lumOff val="100000"/>
                </a:schemeClr>
              </a:gs>
              <a:gs pos="100000">
                <a:srgbClr val="00B0F0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7" name="Foliennummernplatzhalter 9"/>
          <p:cNvSpPr>
            <a:spLocks noGrp="1"/>
          </p:cNvSpPr>
          <p:nvPr>
            <p:ph type="sldNum" sz="quarter" idx="12"/>
          </p:nvPr>
        </p:nvSpPr>
        <p:spPr>
          <a:xfrm>
            <a:off x="6844724" y="6492874"/>
            <a:ext cx="21336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610AD28-0922-5E40-9B25-B880108D1BE6}" type="slidenum">
              <a:rPr lang="de-DE" altLang="x-none" smtClean="0"/>
              <a:pPr/>
              <a:t>‹Nr.›</a:t>
            </a:fld>
            <a:endParaRPr lang="de-DE" altLang="x-none" dirty="0"/>
          </a:p>
        </p:txBody>
      </p:sp>
      <p:sp>
        <p:nvSpPr>
          <p:cNvPr id="8" name="Textplatzhalter 12"/>
          <p:cNvSpPr>
            <a:spLocks noGrp="1"/>
          </p:cNvSpPr>
          <p:nvPr>
            <p:ph type="body" sz="quarter" idx="15" hasCustomPrompt="1"/>
          </p:nvPr>
        </p:nvSpPr>
        <p:spPr>
          <a:xfrm>
            <a:off x="658239" y="1080616"/>
            <a:ext cx="7970194" cy="971920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2000">
                <a:solidFill>
                  <a:srgbClr val="00B0F0"/>
                </a:solidFill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de-DE" dirty="0"/>
              <a:t>Headline</a:t>
            </a:r>
          </a:p>
        </p:txBody>
      </p:sp>
      <p:sp>
        <p:nvSpPr>
          <p:cNvPr id="9" name="Textplatzhalter 4"/>
          <p:cNvSpPr>
            <a:spLocks noGrp="1"/>
          </p:cNvSpPr>
          <p:nvPr>
            <p:ph type="body" sz="quarter" idx="16"/>
          </p:nvPr>
        </p:nvSpPr>
        <p:spPr>
          <a:xfrm>
            <a:off x="658812" y="2665378"/>
            <a:ext cx="7969621" cy="2198269"/>
          </a:xfrm>
          <a:prstGeom prst="rect">
            <a:avLst/>
          </a:prstGeom>
          <a:noFill/>
        </p:spPr>
        <p:txBody>
          <a:bodyPr anchor="t"/>
          <a:lstStyle>
            <a:lvl1pPr>
              <a:lnSpc>
                <a:spcPct val="100000"/>
              </a:lnSpc>
              <a:defRPr sz="1400">
                <a:solidFill>
                  <a:srgbClr val="24619F"/>
                </a:solidFill>
              </a:defRPr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5" name="Fußzeilenplatzhalter 14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DE"/>
              <a:t>Slag Valorisation Symposium, 02.04.2019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369716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the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 userDrawn="1"/>
        </p:nvSpPr>
        <p:spPr>
          <a:xfrm>
            <a:off x="0" y="-1"/>
            <a:ext cx="9144000" cy="13571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Textplatzhalt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0"/>
            <a:ext cx="9144000" cy="353247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000">
                <a:solidFill>
                  <a:srgbClr val="00B0F0"/>
                </a:solidFill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de-DE" dirty="0"/>
              <a:t>Bildthema</a:t>
            </a:r>
          </a:p>
        </p:txBody>
      </p:sp>
      <p:sp>
        <p:nvSpPr>
          <p:cNvPr id="12" name="Bildplatzhalter 3"/>
          <p:cNvSpPr>
            <a:spLocks noGrp="1"/>
          </p:cNvSpPr>
          <p:nvPr>
            <p:ph type="pic" sz="quarter" idx="11"/>
          </p:nvPr>
        </p:nvSpPr>
        <p:spPr>
          <a:xfrm>
            <a:off x="0" y="3532188"/>
            <a:ext cx="3035300" cy="3325812"/>
          </a:xfrm>
          <a:prstGeom prst="rect">
            <a:avLst/>
          </a:prstGeom>
          <a:noFill/>
        </p:spPr>
        <p:txBody>
          <a:bodyPr/>
          <a:lstStyle>
            <a:lvl1pPr>
              <a:defRPr sz="1000"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3" name="Bildplatzhalter 3"/>
          <p:cNvSpPr>
            <a:spLocks noGrp="1"/>
          </p:cNvSpPr>
          <p:nvPr>
            <p:ph type="pic" sz="quarter" idx="12"/>
          </p:nvPr>
        </p:nvSpPr>
        <p:spPr>
          <a:xfrm>
            <a:off x="6108700" y="3532188"/>
            <a:ext cx="3035300" cy="3325812"/>
          </a:xfrm>
          <a:prstGeom prst="rect">
            <a:avLst/>
          </a:prstGeom>
          <a:noFill/>
        </p:spPr>
        <p:txBody>
          <a:bodyPr/>
          <a:lstStyle>
            <a:lvl1pPr>
              <a:defRPr sz="1000"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4" name="Bildplatzhalter 3"/>
          <p:cNvSpPr>
            <a:spLocks noGrp="1"/>
          </p:cNvSpPr>
          <p:nvPr>
            <p:ph type="pic" sz="quarter" idx="13"/>
          </p:nvPr>
        </p:nvSpPr>
        <p:spPr>
          <a:xfrm>
            <a:off x="3035300" y="3532188"/>
            <a:ext cx="3073400" cy="3325812"/>
          </a:xfrm>
          <a:prstGeom prst="rect">
            <a:avLst/>
          </a:prstGeom>
          <a:noFill/>
        </p:spPr>
        <p:txBody>
          <a:bodyPr/>
          <a:lstStyle>
            <a:lvl1pPr>
              <a:defRPr sz="1000"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098146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itat+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liennummernplatzhalter 9"/>
          <p:cNvSpPr>
            <a:spLocks noGrp="1"/>
          </p:cNvSpPr>
          <p:nvPr>
            <p:ph type="sldNum" sz="quarter" idx="12"/>
          </p:nvPr>
        </p:nvSpPr>
        <p:spPr>
          <a:xfrm>
            <a:off x="6844724" y="6494400"/>
            <a:ext cx="2133600" cy="365125"/>
          </a:xfrm>
        </p:spPr>
        <p:txBody>
          <a:bodyPr/>
          <a:lstStyle/>
          <a:p>
            <a:fld id="{C610AD28-0922-5E40-9B25-B880108D1BE6}" type="slidenum">
              <a:rPr lang="de-DE" altLang="x-none" smtClean="0"/>
              <a:pPr/>
              <a:t>‹Nr.›</a:t>
            </a:fld>
            <a:endParaRPr lang="de-DE" altLang="x-none" dirty="0"/>
          </a:p>
        </p:txBody>
      </p:sp>
      <p:sp>
        <p:nvSpPr>
          <p:cNvPr id="12" name="Rechteck 11"/>
          <p:cNvSpPr/>
          <p:nvPr userDrawn="1"/>
        </p:nvSpPr>
        <p:spPr>
          <a:xfrm>
            <a:off x="0" y="2184935"/>
            <a:ext cx="6285297" cy="281057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658800" y="2184935"/>
            <a:ext cx="5030281" cy="281057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400" baseline="0">
                <a:solidFill>
                  <a:schemeClr val="bg1"/>
                </a:solidFill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de-DE" dirty="0"/>
              <a:t>Wenig Text/Linksbündig/Mittig im Kasten</a:t>
            </a:r>
          </a:p>
        </p:txBody>
      </p:sp>
      <p:sp>
        <p:nvSpPr>
          <p:cNvPr id="14" name="Bildplatzhalter 18"/>
          <p:cNvSpPr>
            <a:spLocks noGrp="1"/>
          </p:cNvSpPr>
          <p:nvPr>
            <p:ph type="pic" sz="quarter" idx="14"/>
          </p:nvPr>
        </p:nvSpPr>
        <p:spPr>
          <a:xfrm>
            <a:off x="6284913" y="2184400"/>
            <a:ext cx="2859087" cy="2811463"/>
          </a:xfrm>
          <a:prstGeom prst="rect">
            <a:avLst/>
          </a:prstGeom>
          <a:noFill/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6" name="Fußzeilenplatzhalter 1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/>
              <a:t>Slag Valorisation Symposium, 02.04.2019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832653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 userDrawn="1"/>
        </p:nvSpPr>
        <p:spPr>
          <a:xfrm>
            <a:off x="1254868" y="885217"/>
            <a:ext cx="7889132" cy="5972783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66000">
                <a:schemeClr val="accent1">
                  <a:lumMod val="0"/>
                  <a:lumOff val="100000"/>
                </a:schemeClr>
              </a:gs>
              <a:gs pos="100000">
                <a:srgbClr val="00B0F0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11" name="Fußzeilenplatzhalter 8"/>
          <p:cNvSpPr>
            <a:spLocks noGrp="1"/>
          </p:cNvSpPr>
          <p:nvPr>
            <p:ph type="ftr" sz="quarter" idx="11"/>
          </p:nvPr>
        </p:nvSpPr>
        <p:spPr>
          <a:xfrm>
            <a:off x="658800" y="649440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B0F0"/>
                </a:solidFill>
              </a:defRPr>
            </a:lvl1pPr>
          </a:lstStyle>
          <a:p>
            <a:pPr>
              <a:defRPr/>
            </a:pPr>
            <a:r>
              <a:rPr lang="de-DE"/>
              <a:t>Slag Valorisation Symposium, 02.04.2019</a:t>
            </a:r>
            <a:endParaRPr lang="de-DE" dirty="0"/>
          </a:p>
        </p:txBody>
      </p:sp>
      <p:sp>
        <p:nvSpPr>
          <p:cNvPr id="12" name="Foliennummernplatzhalter 9"/>
          <p:cNvSpPr>
            <a:spLocks noGrp="1"/>
          </p:cNvSpPr>
          <p:nvPr>
            <p:ph type="sldNum" sz="quarter" idx="12"/>
          </p:nvPr>
        </p:nvSpPr>
        <p:spPr>
          <a:xfrm>
            <a:off x="6844724" y="6492874"/>
            <a:ext cx="21336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610AD28-0922-5E40-9B25-B880108D1BE6}" type="slidenum">
              <a:rPr lang="de-DE" altLang="x-none" smtClean="0"/>
              <a:pPr/>
              <a:t>‹Nr.›</a:t>
            </a:fld>
            <a:endParaRPr lang="de-DE" altLang="x-none" dirty="0"/>
          </a:p>
        </p:txBody>
      </p:sp>
      <p:sp>
        <p:nvSpPr>
          <p:cNvPr id="13" name="Textplatzhalter 4"/>
          <p:cNvSpPr>
            <a:spLocks noGrp="1"/>
          </p:cNvSpPr>
          <p:nvPr>
            <p:ph type="body" sz="quarter" idx="16"/>
          </p:nvPr>
        </p:nvSpPr>
        <p:spPr>
          <a:xfrm>
            <a:off x="658812" y="2665378"/>
            <a:ext cx="7969621" cy="2198269"/>
          </a:xfrm>
          <a:prstGeom prst="rect">
            <a:avLst/>
          </a:prstGeom>
          <a:noFill/>
        </p:spPr>
        <p:txBody>
          <a:bodyPr anchor="t"/>
          <a:lstStyle>
            <a:lvl1pPr>
              <a:lnSpc>
                <a:spcPct val="100000"/>
              </a:lnSpc>
              <a:defRPr sz="1400">
                <a:solidFill>
                  <a:srgbClr val="24619F"/>
                </a:solidFill>
              </a:defRPr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15" name="Textplatzhalter 4"/>
          <p:cNvSpPr>
            <a:spLocks noGrp="1"/>
          </p:cNvSpPr>
          <p:nvPr>
            <p:ph type="body" sz="quarter" idx="15" hasCustomPrompt="1"/>
          </p:nvPr>
        </p:nvSpPr>
        <p:spPr>
          <a:xfrm>
            <a:off x="620700" y="991841"/>
            <a:ext cx="4827600" cy="80010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00B0F0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8169156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>
          <a:xfrm>
            <a:off x="0" y="0"/>
            <a:ext cx="9144000" cy="71226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8" name="Bild 2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2674" y="-1490967"/>
            <a:ext cx="2709136" cy="3833770"/>
          </a:xfrm>
          <a:prstGeom prst="rect">
            <a:avLst/>
          </a:prstGeom>
        </p:spPr>
      </p:pic>
      <p:sp>
        <p:nvSpPr>
          <p:cNvPr id="9" name="Dreieck 3"/>
          <p:cNvSpPr/>
          <p:nvPr userDrawn="1"/>
        </p:nvSpPr>
        <p:spPr>
          <a:xfrm rot="10800000">
            <a:off x="673769" y="712269"/>
            <a:ext cx="245637" cy="211756"/>
          </a:xfrm>
          <a:prstGeom prst="triangl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844724" y="6492874"/>
            <a:ext cx="2133600" cy="365125"/>
          </a:xfrm>
          <a:prstGeom prst="rect">
            <a:avLst/>
          </a:prstGeom>
        </p:spPr>
        <p:txBody>
          <a:bodyPr anchor="ctr"/>
          <a:lstStyle>
            <a:lvl1pPr algn="r">
              <a:defRPr sz="900">
                <a:solidFill>
                  <a:srgbClr val="00B0F0"/>
                </a:solidFill>
              </a:defRPr>
            </a:lvl1pPr>
          </a:lstStyle>
          <a:p>
            <a:fld id="{C610AD28-0922-5E40-9B25-B880108D1BE6}" type="slidenum">
              <a:rPr lang="de-DE" altLang="x-none" smtClean="0"/>
              <a:pPr/>
              <a:t>‹Nr.›</a:t>
            </a:fld>
            <a:endParaRPr lang="de-DE" altLang="x-none" dirty="0"/>
          </a:p>
        </p:txBody>
      </p:sp>
      <p:sp>
        <p:nvSpPr>
          <p:cNvPr id="11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658800" y="6492875"/>
            <a:ext cx="3086100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00A3DB"/>
                </a:solidFill>
              </a:defRPr>
            </a:lvl1pPr>
          </a:lstStyle>
          <a:p>
            <a:r>
              <a:rPr lang="de-DE"/>
              <a:t>Slag Valorisation Symposium, 02.04.2019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79043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  <p:sldLayoutId id="2147483845" r:id="rId2"/>
    <p:sldLayoutId id="2147483846" r:id="rId3"/>
    <p:sldLayoutId id="2147483847" r:id="rId4"/>
    <p:sldLayoutId id="2147483848" r:id="rId5"/>
    <p:sldLayoutId id="2147483850" r:id="rId6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2.avi"/><Relationship Id="rId7" Type="http://schemas.openxmlformats.org/officeDocument/2006/relationships/slideLayout" Target="../slideLayouts/slideLayout3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video" Target="../media/media3.avi"/><Relationship Id="rId5" Type="http://schemas.microsoft.com/office/2007/relationships/media" Target="../media/media3.avi"/><Relationship Id="rId10" Type="http://schemas.openxmlformats.org/officeDocument/2006/relationships/image" Target="../media/image7.png"/><Relationship Id="rId4" Type="http://schemas.openxmlformats.org/officeDocument/2006/relationships/video" Target="../media/media2.avi"/><Relationship Id="rId9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1175B1F-1090-40AB-BBA8-1B4AFD51892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Valorisation </a:t>
            </a:r>
            <a:r>
              <a:rPr lang="de-DE" dirty="0" err="1"/>
              <a:t>of</a:t>
            </a:r>
            <a:r>
              <a:rPr lang="de-DE" dirty="0"/>
              <a:t> EAF </a:t>
            </a:r>
            <a:r>
              <a:rPr lang="de-DE" dirty="0" err="1"/>
              <a:t>slag</a:t>
            </a:r>
            <a:r>
              <a:rPr lang="de-DE" dirty="0"/>
              <a:t> </a:t>
            </a:r>
            <a:r>
              <a:rPr lang="de-DE" dirty="0" err="1"/>
              <a:t>through</a:t>
            </a:r>
            <a:r>
              <a:rPr lang="de-DE" dirty="0"/>
              <a:t> a </a:t>
            </a:r>
            <a:r>
              <a:rPr lang="de-DE" dirty="0" err="1"/>
              <a:t>defined</a:t>
            </a:r>
            <a:r>
              <a:rPr lang="de-DE" dirty="0"/>
              <a:t> </a:t>
            </a:r>
            <a:r>
              <a:rPr lang="de-DE" dirty="0" err="1"/>
              <a:t>reduction</a:t>
            </a:r>
            <a:r>
              <a:rPr lang="de-DE" dirty="0"/>
              <a:t> </a:t>
            </a:r>
            <a:r>
              <a:rPr lang="de-DE" dirty="0" err="1"/>
              <a:t>method</a:t>
            </a:r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5E2CAD82-1039-4136-9F84-EF7B1FCB2DF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u="sng" dirty="0"/>
              <a:t>David Algermissen</a:t>
            </a:r>
          </a:p>
          <a:p>
            <a:endParaRPr lang="de-DE" u="sng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49782AE-C776-4357-AC82-FA021741C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0AD28-0922-5E40-9B25-B880108D1BE6}" type="slidenum">
              <a:rPr lang="de-DE" altLang="x-none" smtClean="0"/>
              <a:pPr/>
              <a:t>1</a:t>
            </a:fld>
            <a:endParaRPr lang="de-DE" altLang="x-none" dirty="0"/>
          </a:p>
        </p:txBody>
      </p:sp>
      <p:sp>
        <p:nvSpPr>
          <p:cNvPr id="7" name="Textplatzhalter 4">
            <a:extLst>
              <a:ext uri="{FF2B5EF4-FFF2-40B4-BE49-F238E27FC236}">
                <a16:creationId xmlns:a16="http://schemas.microsoft.com/office/drawing/2014/main" id="{76281DF7-3E1B-4DDC-AD6A-75730C84B96F}"/>
              </a:ext>
            </a:extLst>
          </p:cNvPr>
          <p:cNvSpPr txBox="1">
            <a:spLocks/>
          </p:cNvSpPr>
          <p:nvPr/>
        </p:nvSpPr>
        <p:spPr>
          <a:xfrm>
            <a:off x="935596" y="5841691"/>
            <a:ext cx="7272808" cy="944657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dirty="0"/>
              <a:t>Henning Schliephake, Marija Cancarevic	</a:t>
            </a:r>
            <a:r>
              <a:rPr lang="de-DE" i="1" dirty="0"/>
              <a:t>Georgsmarienhütte</a:t>
            </a:r>
          </a:p>
          <a:p>
            <a:pPr algn="l"/>
            <a:r>
              <a:rPr lang="de-DE" dirty="0"/>
              <a:t>Hans-Joachim Rauen, Hamid Tabani		</a:t>
            </a:r>
            <a:r>
              <a:rPr lang="de-DE" i="1" dirty="0"/>
              <a:t>Hermann Rauen</a:t>
            </a:r>
            <a:endParaRPr lang="de-DE" dirty="0"/>
          </a:p>
          <a:p>
            <a:pPr algn="l"/>
            <a:r>
              <a:rPr lang="de-DE" dirty="0"/>
              <a:t>Rüdiger Deike, Marius Großarth</a:t>
            </a:r>
            <a:r>
              <a:rPr lang="de-DE" i="1" dirty="0"/>
              <a:t>		University </a:t>
            </a:r>
            <a:r>
              <a:rPr lang="de-DE" i="1" dirty="0" err="1"/>
              <a:t>of</a:t>
            </a:r>
            <a:r>
              <a:rPr lang="de-DE" i="1" dirty="0"/>
              <a:t> Duisburg</a:t>
            </a:r>
          </a:p>
        </p:txBody>
      </p:sp>
    </p:spTree>
    <p:extLst>
      <p:ext uri="{BB962C8B-B14F-4D97-AF65-F5344CB8AC3E}">
        <p14:creationId xmlns:p14="http://schemas.microsoft.com/office/powerpoint/2010/main" val="1548270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71942448-901C-4542-B710-0384BD28C6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0AD28-0922-5E40-9B25-B880108D1BE6}" type="slidenum">
              <a:rPr lang="de-DE" altLang="x-none" smtClean="0"/>
              <a:pPr/>
              <a:t>10</a:t>
            </a:fld>
            <a:endParaRPr lang="de-DE" altLang="x-none" dirty="0"/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B04735E8-19D2-4F2F-ADE5-4BC12ABC59D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58239" y="1080616"/>
            <a:ext cx="6721515" cy="476176"/>
          </a:xfrm>
        </p:spPr>
        <p:txBody>
          <a:bodyPr/>
          <a:lstStyle/>
          <a:p>
            <a:r>
              <a:rPr lang="de-DE" dirty="0" err="1"/>
              <a:t>Composition</a:t>
            </a:r>
            <a:r>
              <a:rPr lang="de-DE" dirty="0"/>
              <a:t> after </a:t>
            </a:r>
            <a:r>
              <a:rPr lang="de-DE" dirty="0" err="1"/>
              <a:t>complete</a:t>
            </a:r>
            <a:r>
              <a:rPr lang="de-DE" dirty="0"/>
              <a:t> </a:t>
            </a:r>
            <a:r>
              <a:rPr lang="de-DE" dirty="0" err="1"/>
              <a:t>reduction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4305044-00A1-4FA8-8386-8C741F9D214A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DE"/>
              <a:t>Slag Valorisation Symposium, 02.04.2019</a:t>
            </a:r>
            <a:endParaRPr lang="de-DE" dirty="0"/>
          </a:p>
        </p:txBody>
      </p:sp>
      <p:graphicFrame>
        <p:nvGraphicFramePr>
          <p:cNvPr id="12" name="Tabelle 11">
            <a:extLst>
              <a:ext uri="{FF2B5EF4-FFF2-40B4-BE49-F238E27FC236}">
                <a16:creationId xmlns:a16="http://schemas.microsoft.com/office/drawing/2014/main" id="{8C71E07F-B1DF-4328-BB31-48DF0834A975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58803" y="3589759"/>
          <a:ext cx="6721515" cy="86409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60462">
                  <a:extLst>
                    <a:ext uri="{9D8B030D-6E8A-4147-A177-3AD203B41FA5}">
                      <a16:colId xmlns:a16="http://schemas.microsoft.com/office/drawing/2014/main" val="2357439441"/>
                    </a:ext>
                  </a:extLst>
                </a:gridCol>
                <a:gridCol w="498977">
                  <a:extLst>
                    <a:ext uri="{9D8B030D-6E8A-4147-A177-3AD203B41FA5}">
                      <a16:colId xmlns:a16="http://schemas.microsoft.com/office/drawing/2014/main" val="3931633053"/>
                    </a:ext>
                  </a:extLst>
                </a:gridCol>
                <a:gridCol w="498977">
                  <a:extLst>
                    <a:ext uri="{9D8B030D-6E8A-4147-A177-3AD203B41FA5}">
                      <a16:colId xmlns:a16="http://schemas.microsoft.com/office/drawing/2014/main" val="1677604159"/>
                    </a:ext>
                  </a:extLst>
                </a:gridCol>
                <a:gridCol w="498977">
                  <a:extLst>
                    <a:ext uri="{9D8B030D-6E8A-4147-A177-3AD203B41FA5}">
                      <a16:colId xmlns:a16="http://schemas.microsoft.com/office/drawing/2014/main" val="3139807530"/>
                    </a:ext>
                  </a:extLst>
                </a:gridCol>
                <a:gridCol w="498977">
                  <a:extLst>
                    <a:ext uri="{9D8B030D-6E8A-4147-A177-3AD203B41FA5}">
                      <a16:colId xmlns:a16="http://schemas.microsoft.com/office/drawing/2014/main" val="1262120995"/>
                    </a:ext>
                  </a:extLst>
                </a:gridCol>
                <a:gridCol w="498977">
                  <a:extLst>
                    <a:ext uri="{9D8B030D-6E8A-4147-A177-3AD203B41FA5}">
                      <a16:colId xmlns:a16="http://schemas.microsoft.com/office/drawing/2014/main" val="352173411"/>
                    </a:ext>
                  </a:extLst>
                </a:gridCol>
                <a:gridCol w="570260">
                  <a:extLst>
                    <a:ext uri="{9D8B030D-6E8A-4147-A177-3AD203B41FA5}">
                      <a16:colId xmlns:a16="http://schemas.microsoft.com/office/drawing/2014/main" val="3063279792"/>
                    </a:ext>
                  </a:extLst>
                </a:gridCol>
                <a:gridCol w="498977">
                  <a:extLst>
                    <a:ext uri="{9D8B030D-6E8A-4147-A177-3AD203B41FA5}">
                      <a16:colId xmlns:a16="http://schemas.microsoft.com/office/drawing/2014/main" val="1108805866"/>
                    </a:ext>
                  </a:extLst>
                </a:gridCol>
                <a:gridCol w="498977">
                  <a:extLst>
                    <a:ext uri="{9D8B030D-6E8A-4147-A177-3AD203B41FA5}">
                      <a16:colId xmlns:a16="http://schemas.microsoft.com/office/drawing/2014/main" val="969545109"/>
                    </a:ext>
                  </a:extLst>
                </a:gridCol>
                <a:gridCol w="498977">
                  <a:extLst>
                    <a:ext uri="{9D8B030D-6E8A-4147-A177-3AD203B41FA5}">
                      <a16:colId xmlns:a16="http://schemas.microsoft.com/office/drawing/2014/main" val="539180858"/>
                    </a:ext>
                  </a:extLst>
                </a:gridCol>
                <a:gridCol w="498977">
                  <a:extLst>
                    <a:ext uri="{9D8B030D-6E8A-4147-A177-3AD203B41FA5}">
                      <a16:colId xmlns:a16="http://schemas.microsoft.com/office/drawing/2014/main" val="2012413909"/>
                    </a:ext>
                  </a:extLst>
                </a:gridCol>
              </a:tblGrid>
              <a:tr h="288032">
                <a:tc rowSpan="2"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2000" b="0" i="1" dirty="0">
                          <a:effectLst/>
                        </a:rPr>
                        <a:t> Metal</a:t>
                      </a:r>
                      <a:endParaRPr lang="de-DE" sz="2000" b="0" i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C</a:t>
                      </a:r>
                      <a:endParaRPr lang="de-DE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Si</a:t>
                      </a:r>
                      <a:endParaRPr lang="de-DE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Mn</a:t>
                      </a:r>
                      <a:endParaRPr lang="de-DE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P</a:t>
                      </a:r>
                      <a:endParaRPr lang="de-DE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Cu</a:t>
                      </a:r>
                      <a:endParaRPr lang="de-DE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Sn</a:t>
                      </a:r>
                      <a:endParaRPr lang="de-DE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Cr</a:t>
                      </a:r>
                      <a:endParaRPr lang="de-DE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Mo</a:t>
                      </a:r>
                      <a:endParaRPr lang="de-DE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Ni</a:t>
                      </a:r>
                      <a:endParaRPr lang="de-DE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V</a:t>
                      </a:r>
                      <a:endParaRPr lang="de-DE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extLst>
                  <a:ext uri="{0D108BD9-81ED-4DB2-BD59-A6C34878D82A}">
                    <a16:rowId xmlns:a16="http://schemas.microsoft.com/office/drawing/2014/main" val="3353535540"/>
                  </a:ext>
                </a:extLst>
              </a:tr>
              <a:tr h="288032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gridSpan="10"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(wt.-%)</a:t>
                      </a:r>
                      <a:endParaRPr lang="de-DE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9218742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Complete reduction</a:t>
                      </a:r>
                      <a:endParaRPr lang="de-DE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6.0</a:t>
                      </a:r>
                      <a:endParaRPr lang="de-DE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0.22</a:t>
                      </a:r>
                      <a:endParaRPr lang="de-DE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6.04</a:t>
                      </a:r>
                      <a:endParaRPr lang="de-DE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0.42</a:t>
                      </a:r>
                      <a:endParaRPr lang="de-DE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0.03</a:t>
                      </a:r>
                      <a:endParaRPr lang="de-DE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0.002</a:t>
                      </a:r>
                      <a:endParaRPr lang="de-DE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3.6</a:t>
                      </a:r>
                      <a:endParaRPr lang="de-DE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0.01</a:t>
                      </a:r>
                      <a:endParaRPr lang="de-DE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0.03</a:t>
                      </a:r>
                      <a:endParaRPr lang="de-DE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0.24</a:t>
                      </a:r>
                      <a:endParaRPr lang="de-DE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extLst>
                  <a:ext uri="{0D108BD9-81ED-4DB2-BD59-A6C34878D82A}">
                    <a16:rowId xmlns:a16="http://schemas.microsoft.com/office/drawing/2014/main" val="874148782"/>
                  </a:ext>
                </a:extLst>
              </a:tr>
            </a:tbl>
          </a:graphicData>
        </a:graphic>
      </p:graphicFrame>
      <p:graphicFrame>
        <p:nvGraphicFramePr>
          <p:cNvPr id="13" name="Tabelle 12">
            <a:extLst>
              <a:ext uri="{FF2B5EF4-FFF2-40B4-BE49-F238E27FC236}">
                <a16:creationId xmlns:a16="http://schemas.microsoft.com/office/drawing/2014/main" id="{8A646C29-E956-4921-9AAF-85D71DFAF0B3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58800" y="2060848"/>
          <a:ext cx="6721518" cy="86409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60254">
                  <a:extLst>
                    <a:ext uri="{9D8B030D-6E8A-4147-A177-3AD203B41FA5}">
                      <a16:colId xmlns:a16="http://schemas.microsoft.com/office/drawing/2014/main" val="214697336"/>
                    </a:ext>
                  </a:extLst>
                </a:gridCol>
                <a:gridCol w="561804">
                  <a:extLst>
                    <a:ext uri="{9D8B030D-6E8A-4147-A177-3AD203B41FA5}">
                      <a16:colId xmlns:a16="http://schemas.microsoft.com/office/drawing/2014/main" val="1046991627"/>
                    </a:ext>
                  </a:extLst>
                </a:gridCol>
                <a:gridCol w="562642">
                  <a:extLst>
                    <a:ext uri="{9D8B030D-6E8A-4147-A177-3AD203B41FA5}">
                      <a16:colId xmlns:a16="http://schemas.microsoft.com/office/drawing/2014/main" val="819879336"/>
                    </a:ext>
                  </a:extLst>
                </a:gridCol>
                <a:gridCol w="562642">
                  <a:extLst>
                    <a:ext uri="{9D8B030D-6E8A-4147-A177-3AD203B41FA5}">
                      <a16:colId xmlns:a16="http://schemas.microsoft.com/office/drawing/2014/main" val="91227087"/>
                    </a:ext>
                  </a:extLst>
                </a:gridCol>
                <a:gridCol w="561804">
                  <a:extLst>
                    <a:ext uri="{9D8B030D-6E8A-4147-A177-3AD203B41FA5}">
                      <a16:colId xmlns:a16="http://schemas.microsoft.com/office/drawing/2014/main" val="587695760"/>
                    </a:ext>
                  </a:extLst>
                </a:gridCol>
                <a:gridCol w="562642">
                  <a:extLst>
                    <a:ext uri="{9D8B030D-6E8A-4147-A177-3AD203B41FA5}">
                      <a16:colId xmlns:a16="http://schemas.microsoft.com/office/drawing/2014/main" val="664165630"/>
                    </a:ext>
                  </a:extLst>
                </a:gridCol>
                <a:gridCol w="562642">
                  <a:extLst>
                    <a:ext uri="{9D8B030D-6E8A-4147-A177-3AD203B41FA5}">
                      <a16:colId xmlns:a16="http://schemas.microsoft.com/office/drawing/2014/main" val="3928079600"/>
                    </a:ext>
                  </a:extLst>
                </a:gridCol>
                <a:gridCol w="561804">
                  <a:extLst>
                    <a:ext uri="{9D8B030D-6E8A-4147-A177-3AD203B41FA5}">
                      <a16:colId xmlns:a16="http://schemas.microsoft.com/office/drawing/2014/main" val="2347340020"/>
                    </a:ext>
                  </a:extLst>
                </a:gridCol>
                <a:gridCol w="562642">
                  <a:extLst>
                    <a:ext uri="{9D8B030D-6E8A-4147-A177-3AD203B41FA5}">
                      <a16:colId xmlns:a16="http://schemas.microsoft.com/office/drawing/2014/main" val="674800737"/>
                    </a:ext>
                  </a:extLst>
                </a:gridCol>
                <a:gridCol w="562642">
                  <a:extLst>
                    <a:ext uri="{9D8B030D-6E8A-4147-A177-3AD203B41FA5}">
                      <a16:colId xmlns:a16="http://schemas.microsoft.com/office/drawing/2014/main" val="2545702868"/>
                    </a:ext>
                  </a:extLst>
                </a:gridCol>
              </a:tblGrid>
              <a:tr h="288032">
                <a:tc rowSpan="2"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 </a:t>
                      </a:r>
                      <a:r>
                        <a:rPr lang="en-GB" sz="2000" b="0" i="1" dirty="0">
                          <a:effectLst/>
                        </a:rPr>
                        <a:t>Slag</a:t>
                      </a:r>
                      <a:endParaRPr lang="de-DE" sz="1200" b="0" i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CaO</a:t>
                      </a:r>
                      <a:endParaRPr lang="de-DE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SiO</a:t>
                      </a:r>
                      <a:r>
                        <a:rPr lang="en-GB" sz="1200" baseline="-25000">
                          <a:effectLst/>
                        </a:rPr>
                        <a:t>2</a:t>
                      </a:r>
                      <a:endParaRPr lang="de-DE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MgO</a:t>
                      </a:r>
                      <a:endParaRPr lang="de-DE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Al</a:t>
                      </a:r>
                      <a:r>
                        <a:rPr lang="en-GB" sz="1200" baseline="-25000">
                          <a:effectLst/>
                        </a:rPr>
                        <a:t>2</a:t>
                      </a:r>
                      <a:r>
                        <a:rPr lang="en-GB" sz="1200">
                          <a:effectLst/>
                        </a:rPr>
                        <a:t>O</a:t>
                      </a:r>
                      <a:r>
                        <a:rPr lang="en-GB" sz="1200" baseline="-25000">
                          <a:effectLst/>
                        </a:rPr>
                        <a:t>3</a:t>
                      </a:r>
                      <a:endParaRPr lang="de-DE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Cr</a:t>
                      </a:r>
                      <a:r>
                        <a:rPr lang="en-GB" sz="1200" baseline="-25000">
                          <a:effectLst/>
                        </a:rPr>
                        <a:t>2</a:t>
                      </a:r>
                      <a:r>
                        <a:rPr lang="en-GB" sz="1200">
                          <a:effectLst/>
                        </a:rPr>
                        <a:t>O</a:t>
                      </a:r>
                      <a:r>
                        <a:rPr lang="en-GB" sz="1200" baseline="-25000">
                          <a:effectLst/>
                        </a:rPr>
                        <a:t>3</a:t>
                      </a:r>
                      <a:endParaRPr lang="de-DE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 err="1">
                          <a:effectLst/>
                        </a:rPr>
                        <a:t>FeO</a:t>
                      </a:r>
                      <a:endParaRPr lang="de-DE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Fe</a:t>
                      </a:r>
                      <a:r>
                        <a:rPr lang="en-GB" sz="1200" baseline="-25000" dirty="0">
                          <a:effectLst/>
                        </a:rPr>
                        <a:t>2</a:t>
                      </a:r>
                      <a:r>
                        <a:rPr lang="en-GB" sz="1200" dirty="0">
                          <a:effectLst/>
                        </a:rPr>
                        <a:t>O</a:t>
                      </a:r>
                      <a:r>
                        <a:rPr lang="en-GB" sz="1200" baseline="-25000" dirty="0">
                          <a:effectLst/>
                        </a:rPr>
                        <a:t>3</a:t>
                      </a:r>
                      <a:endParaRPr lang="de-DE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MnO</a:t>
                      </a:r>
                      <a:endParaRPr lang="de-DE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P</a:t>
                      </a:r>
                      <a:r>
                        <a:rPr lang="en-GB" sz="1200" baseline="-25000">
                          <a:effectLst/>
                        </a:rPr>
                        <a:t>2</a:t>
                      </a:r>
                      <a:r>
                        <a:rPr lang="en-GB" sz="1200">
                          <a:effectLst/>
                        </a:rPr>
                        <a:t>O</a:t>
                      </a:r>
                      <a:r>
                        <a:rPr lang="en-GB" sz="1200" baseline="-25000">
                          <a:effectLst/>
                        </a:rPr>
                        <a:t>5</a:t>
                      </a:r>
                      <a:endParaRPr lang="de-DE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extLst>
                  <a:ext uri="{0D108BD9-81ED-4DB2-BD59-A6C34878D82A}">
                    <a16:rowId xmlns:a16="http://schemas.microsoft.com/office/drawing/2014/main" val="1388143974"/>
                  </a:ext>
                </a:extLst>
              </a:tr>
              <a:tr h="288032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gridSpan="9"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(wt.-%)</a:t>
                      </a:r>
                      <a:endParaRPr lang="de-DE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7715518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Complete reduction</a:t>
                      </a:r>
                      <a:endParaRPr lang="de-DE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43.7</a:t>
                      </a:r>
                      <a:endParaRPr lang="de-DE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22.7</a:t>
                      </a:r>
                      <a:endParaRPr lang="de-DE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14.0</a:t>
                      </a:r>
                      <a:endParaRPr lang="de-DE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12.6</a:t>
                      </a:r>
                      <a:endParaRPr lang="de-DE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0.19</a:t>
                      </a:r>
                      <a:endParaRPr lang="de-DE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0.28</a:t>
                      </a:r>
                      <a:endParaRPr lang="de-DE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0.18</a:t>
                      </a:r>
                      <a:endParaRPr lang="de-DE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4.08</a:t>
                      </a:r>
                      <a:endParaRPr lang="de-DE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0.11</a:t>
                      </a:r>
                      <a:endParaRPr lang="de-DE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extLst>
                  <a:ext uri="{0D108BD9-81ED-4DB2-BD59-A6C34878D82A}">
                    <a16:rowId xmlns:a16="http://schemas.microsoft.com/office/drawing/2014/main" val="1152572432"/>
                  </a:ext>
                </a:extLst>
              </a:tr>
            </a:tbl>
          </a:graphicData>
        </a:graphic>
      </p:graphicFrame>
      <p:sp>
        <p:nvSpPr>
          <p:cNvPr id="14" name="Rechteck 13">
            <a:extLst>
              <a:ext uri="{FF2B5EF4-FFF2-40B4-BE49-F238E27FC236}">
                <a16:creationId xmlns:a16="http://schemas.microsoft.com/office/drawing/2014/main" id="{2D79F67B-FBF6-4E3C-B405-23108AF1370B}"/>
              </a:ext>
            </a:extLst>
          </p:cNvPr>
          <p:cNvSpPr/>
          <p:nvPr/>
        </p:nvSpPr>
        <p:spPr>
          <a:xfrm>
            <a:off x="5148064" y="2060848"/>
            <a:ext cx="1080120" cy="86409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313867F9-9CFD-4812-BFD3-C3F44F3BE8CF}"/>
              </a:ext>
            </a:extLst>
          </p:cNvPr>
          <p:cNvSpPr/>
          <p:nvPr/>
        </p:nvSpPr>
        <p:spPr>
          <a:xfrm>
            <a:off x="3851920" y="3589759"/>
            <a:ext cx="432048" cy="86409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Gewitterblitz 17">
            <a:extLst>
              <a:ext uri="{FF2B5EF4-FFF2-40B4-BE49-F238E27FC236}">
                <a16:creationId xmlns:a16="http://schemas.microsoft.com/office/drawing/2014/main" id="{7774B6CF-8762-4895-9BFE-8AFEB8B81A0E}"/>
              </a:ext>
            </a:extLst>
          </p:cNvPr>
          <p:cNvSpPr/>
          <p:nvPr/>
        </p:nvSpPr>
        <p:spPr>
          <a:xfrm>
            <a:off x="3851920" y="4525863"/>
            <a:ext cx="973100" cy="1063377"/>
          </a:xfrm>
          <a:prstGeom prst="lightningBol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06036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3405206F-DC4E-476A-BF07-5276D243BE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0AD28-0922-5E40-9B25-B880108D1BE6}" type="slidenum">
              <a:rPr lang="de-DE" altLang="x-none" smtClean="0"/>
              <a:pPr/>
              <a:t>11</a:t>
            </a:fld>
            <a:endParaRPr lang="de-DE" altLang="x-non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8CEE1079-B96D-4C2B-A125-03CB1286F21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New </a:t>
            </a:r>
            <a:r>
              <a:rPr lang="de-DE" dirty="0" err="1"/>
              <a:t>idea</a:t>
            </a:r>
            <a:r>
              <a:rPr lang="de-DE" dirty="0"/>
              <a:t>:</a:t>
            </a:r>
          </a:p>
          <a:p>
            <a:endParaRPr lang="de-DE" dirty="0"/>
          </a:p>
          <a:p>
            <a:r>
              <a:rPr lang="de-DE" dirty="0" err="1"/>
              <a:t>Defined</a:t>
            </a:r>
            <a:r>
              <a:rPr lang="de-DE" dirty="0"/>
              <a:t> </a:t>
            </a:r>
            <a:r>
              <a:rPr lang="de-DE" dirty="0" err="1"/>
              <a:t>reduction</a:t>
            </a:r>
            <a:endParaRPr lang="de-DE" dirty="0"/>
          </a:p>
        </p:txBody>
      </p:sp>
      <p:sp>
        <p:nvSpPr>
          <p:cNvPr id="7" name="Bildplatzhalter 6">
            <a:extLst>
              <a:ext uri="{FF2B5EF4-FFF2-40B4-BE49-F238E27FC236}">
                <a16:creationId xmlns:a16="http://schemas.microsoft.com/office/drawing/2014/main" id="{A31FCE7D-354C-48BB-95E4-919204E85D9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F5C192E-912F-4CF3-9B48-9BE4C23054A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/>
              <a:t>Slag Valorisation Symposium, 02.04.2019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91074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F4222311-5AC7-486E-852A-6AB9FF0B01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0AD28-0922-5E40-9B25-B880108D1BE6}" type="slidenum">
              <a:rPr lang="de-DE" altLang="x-none" smtClean="0"/>
              <a:pPr/>
              <a:t>12</a:t>
            </a:fld>
            <a:endParaRPr lang="de-DE" altLang="x-non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6E5E21EC-6269-44AC-BFBC-EECF41B1BCB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58239" y="1080616"/>
            <a:ext cx="7970194" cy="971920"/>
          </a:xfrm>
        </p:spPr>
        <p:txBody>
          <a:bodyPr/>
          <a:lstStyle/>
          <a:p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8D64792-63AD-41AA-916A-DA89151CC116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DE"/>
              <a:t>Slag Valorisation Symposium, 02.04.2019</a:t>
            </a:r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C23FBCED-7AB7-4BDC-81AD-01D57D64EA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680" y="1772816"/>
            <a:ext cx="5287416" cy="4271131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5DB6E6E0-1273-4604-8C31-67C6730A901E}"/>
              </a:ext>
            </a:extLst>
          </p:cNvPr>
          <p:cNvSpPr txBox="1"/>
          <p:nvPr/>
        </p:nvSpPr>
        <p:spPr>
          <a:xfrm>
            <a:off x="7570982" y="2952484"/>
            <a:ext cx="11876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dirty="0"/>
              <a:t>1600° C</a:t>
            </a:r>
            <a:endParaRPr lang="de-DE" sz="800" b="1" dirty="0"/>
          </a:p>
          <a:p>
            <a:endParaRPr lang="de-DE" sz="800" b="1" dirty="0"/>
          </a:p>
          <a:p>
            <a:r>
              <a:rPr lang="de-DE" sz="1400" b="1" dirty="0"/>
              <a:t>1300° C</a:t>
            </a:r>
          </a:p>
        </p:txBody>
      </p:sp>
      <p:cxnSp>
        <p:nvCxnSpPr>
          <p:cNvPr id="10" name="Gerade Verbindung 9">
            <a:extLst>
              <a:ext uri="{FF2B5EF4-FFF2-40B4-BE49-F238E27FC236}">
                <a16:creationId xmlns:a16="http://schemas.microsoft.com/office/drawing/2014/main" id="{5F56FB98-0F19-4FE5-9732-F27398FF7FC2}"/>
              </a:ext>
            </a:extLst>
          </p:cNvPr>
          <p:cNvCxnSpPr/>
          <p:nvPr/>
        </p:nvCxnSpPr>
        <p:spPr>
          <a:xfrm>
            <a:off x="6804248" y="3414620"/>
            <a:ext cx="728808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10">
            <a:extLst>
              <a:ext uri="{FF2B5EF4-FFF2-40B4-BE49-F238E27FC236}">
                <a16:creationId xmlns:a16="http://schemas.microsoft.com/office/drawing/2014/main" id="{E2E4BC0F-4C6F-44F3-BD0D-90252BC1509C}"/>
              </a:ext>
            </a:extLst>
          </p:cNvPr>
          <p:cNvCxnSpPr/>
          <p:nvPr/>
        </p:nvCxnSpPr>
        <p:spPr>
          <a:xfrm>
            <a:off x="6804248" y="3126588"/>
            <a:ext cx="72880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reihandform 16">
            <a:extLst>
              <a:ext uri="{FF2B5EF4-FFF2-40B4-BE49-F238E27FC236}">
                <a16:creationId xmlns:a16="http://schemas.microsoft.com/office/drawing/2014/main" id="{4E3E6ED9-3527-41AE-921A-BB8F8374D173}"/>
              </a:ext>
            </a:extLst>
          </p:cNvPr>
          <p:cNvSpPr/>
          <p:nvPr/>
        </p:nvSpPr>
        <p:spPr>
          <a:xfrm>
            <a:off x="3747864" y="2910564"/>
            <a:ext cx="1400200" cy="792088"/>
          </a:xfrm>
          <a:custGeom>
            <a:avLst/>
            <a:gdLst>
              <a:gd name="connsiteX0" fmla="*/ 0 w 1857983"/>
              <a:gd name="connsiteY0" fmla="*/ 0 h 700391"/>
              <a:gd name="connsiteX1" fmla="*/ 476655 w 1857983"/>
              <a:gd name="connsiteY1" fmla="*/ 155642 h 700391"/>
              <a:gd name="connsiteX2" fmla="*/ 924127 w 1857983"/>
              <a:gd name="connsiteY2" fmla="*/ 321013 h 700391"/>
              <a:gd name="connsiteX3" fmla="*/ 1410510 w 1857983"/>
              <a:gd name="connsiteY3" fmla="*/ 515566 h 700391"/>
              <a:gd name="connsiteX4" fmla="*/ 1731523 w 1857983"/>
              <a:gd name="connsiteY4" fmla="*/ 661481 h 700391"/>
              <a:gd name="connsiteX5" fmla="*/ 1857983 w 1857983"/>
              <a:gd name="connsiteY5" fmla="*/ 700391 h 700391"/>
              <a:gd name="connsiteX6" fmla="*/ 1857983 w 1857983"/>
              <a:gd name="connsiteY6" fmla="*/ 700391 h 700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57983" h="700391">
                <a:moveTo>
                  <a:pt x="0" y="0"/>
                </a:moveTo>
                <a:lnTo>
                  <a:pt x="476655" y="155642"/>
                </a:lnTo>
                <a:cubicBezTo>
                  <a:pt x="630676" y="209144"/>
                  <a:pt x="768485" y="261026"/>
                  <a:pt x="924127" y="321013"/>
                </a:cubicBezTo>
                <a:cubicBezTo>
                  <a:pt x="1079769" y="381000"/>
                  <a:pt x="1275944" y="458821"/>
                  <a:pt x="1410510" y="515566"/>
                </a:cubicBezTo>
                <a:cubicBezTo>
                  <a:pt x="1545076" y="572311"/>
                  <a:pt x="1656944" y="630677"/>
                  <a:pt x="1731523" y="661481"/>
                </a:cubicBezTo>
                <a:cubicBezTo>
                  <a:pt x="1806102" y="692285"/>
                  <a:pt x="1857983" y="700391"/>
                  <a:pt x="1857983" y="700391"/>
                </a:cubicBezTo>
                <a:lnTo>
                  <a:pt x="1857983" y="700391"/>
                </a:ln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FFFF"/>
              </a:solidFill>
            </a:endParaRPr>
          </a:p>
        </p:txBody>
      </p:sp>
      <p:sp>
        <p:nvSpPr>
          <p:cNvPr id="13" name="Freihandform 17">
            <a:extLst>
              <a:ext uri="{FF2B5EF4-FFF2-40B4-BE49-F238E27FC236}">
                <a16:creationId xmlns:a16="http://schemas.microsoft.com/office/drawing/2014/main" id="{DD3998A6-21D1-4A3E-8A9D-20F1FCEAE43C}"/>
              </a:ext>
            </a:extLst>
          </p:cNvPr>
          <p:cNvSpPr/>
          <p:nvPr/>
        </p:nvSpPr>
        <p:spPr>
          <a:xfrm>
            <a:off x="3059832" y="4135280"/>
            <a:ext cx="1388132" cy="935524"/>
          </a:xfrm>
          <a:custGeom>
            <a:avLst/>
            <a:gdLst>
              <a:gd name="connsiteX0" fmla="*/ 15075 w 1767977"/>
              <a:gd name="connsiteY0" fmla="*/ 10741 h 1314984"/>
              <a:gd name="connsiteX1" fmla="*/ 898995 w 1767977"/>
              <a:gd name="connsiteY1" fmla="*/ 528901 h 1314984"/>
              <a:gd name="connsiteX2" fmla="*/ 1417155 w 1767977"/>
              <a:gd name="connsiteY2" fmla="*/ 874341 h 1314984"/>
              <a:gd name="connsiteX3" fmla="*/ 1701635 w 1767977"/>
              <a:gd name="connsiteY3" fmla="*/ 1108021 h 1314984"/>
              <a:gd name="connsiteX4" fmla="*/ 1732115 w 1767977"/>
              <a:gd name="connsiteY4" fmla="*/ 1260421 h 1314984"/>
              <a:gd name="connsiteX5" fmla="*/ 1508595 w 1767977"/>
              <a:gd name="connsiteY5" fmla="*/ 1311221 h 1314984"/>
              <a:gd name="connsiteX6" fmla="*/ 1254595 w 1767977"/>
              <a:gd name="connsiteY6" fmla="*/ 1311221 h 1314984"/>
              <a:gd name="connsiteX7" fmla="*/ 1051395 w 1767977"/>
              <a:gd name="connsiteY7" fmla="*/ 1311221 h 1314984"/>
              <a:gd name="connsiteX8" fmla="*/ 1051395 w 1767977"/>
              <a:gd name="connsiteY8" fmla="*/ 1311221 h 1314984"/>
              <a:gd name="connsiteX9" fmla="*/ 1559395 w 1767977"/>
              <a:gd name="connsiteY9" fmla="*/ 1301061 h 1314984"/>
              <a:gd name="connsiteX10" fmla="*/ 1752435 w 1767977"/>
              <a:gd name="connsiteY10" fmla="*/ 1270581 h 1314984"/>
              <a:gd name="connsiteX11" fmla="*/ 1742275 w 1767977"/>
              <a:gd name="connsiteY11" fmla="*/ 1148661 h 1314984"/>
              <a:gd name="connsiteX12" fmla="*/ 1630515 w 1767977"/>
              <a:gd name="connsiteY12" fmla="*/ 1036901 h 1314984"/>
              <a:gd name="connsiteX13" fmla="*/ 1295235 w 1767977"/>
              <a:gd name="connsiteY13" fmla="*/ 793061 h 1314984"/>
              <a:gd name="connsiteX14" fmla="*/ 898995 w 1767977"/>
              <a:gd name="connsiteY14" fmla="*/ 518741 h 1314984"/>
              <a:gd name="connsiteX15" fmla="*/ 380835 w 1767977"/>
              <a:gd name="connsiteY15" fmla="*/ 203781 h 1314984"/>
              <a:gd name="connsiteX16" fmla="*/ 15075 w 1767977"/>
              <a:gd name="connsiteY16" fmla="*/ 10741 h 1314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67977" h="1314984">
                <a:moveTo>
                  <a:pt x="15075" y="10741"/>
                </a:moveTo>
                <a:cubicBezTo>
                  <a:pt x="101435" y="64928"/>
                  <a:pt x="665315" y="384968"/>
                  <a:pt x="898995" y="528901"/>
                </a:cubicBezTo>
                <a:cubicBezTo>
                  <a:pt x="1132675" y="672834"/>
                  <a:pt x="1283382" y="777821"/>
                  <a:pt x="1417155" y="874341"/>
                </a:cubicBezTo>
                <a:cubicBezTo>
                  <a:pt x="1550928" y="970861"/>
                  <a:pt x="1649142" y="1043674"/>
                  <a:pt x="1701635" y="1108021"/>
                </a:cubicBezTo>
                <a:cubicBezTo>
                  <a:pt x="1754128" y="1172368"/>
                  <a:pt x="1764288" y="1226554"/>
                  <a:pt x="1732115" y="1260421"/>
                </a:cubicBezTo>
                <a:cubicBezTo>
                  <a:pt x="1699942" y="1294288"/>
                  <a:pt x="1588182" y="1302754"/>
                  <a:pt x="1508595" y="1311221"/>
                </a:cubicBezTo>
                <a:cubicBezTo>
                  <a:pt x="1429008" y="1319688"/>
                  <a:pt x="1254595" y="1311221"/>
                  <a:pt x="1254595" y="1311221"/>
                </a:cubicBezTo>
                <a:lnTo>
                  <a:pt x="1051395" y="1311221"/>
                </a:lnTo>
                <a:lnTo>
                  <a:pt x="1051395" y="1311221"/>
                </a:lnTo>
                <a:cubicBezTo>
                  <a:pt x="1136062" y="1309528"/>
                  <a:pt x="1442555" y="1307834"/>
                  <a:pt x="1559395" y="1301061"/>
                </a:cubicBezTo>
                <a:cubicBezTo>
                  <a:pt x="1676235" y="1294288"/>
                  <a:pt x="1721955" y="1295981"/>
                  <a:pt x="1752435" y="1270581"/>
                </a:cubicBezTo>
                <a:cubicBezTo>
                  <a:pt x="1782915" y="1245181"/>
                  <a:pt x="1762595" y="1187608"/>
                  <a:pt x="1742275" y="1148661"/>
                </a:cubicBezTo>
                <a:cubicBezTo>
                  <a:pt x="1721955" y="1109714"/>
                  <a:pt x="1705022" y="1096168"/>
                  <a:pt x="1630515" y="1036901"/>
                </a:cubicBezTo>
                <a:cubicBezTo>
                  <a:pt x="1556008" y="977634"/>
                  <a:pt x="1417155" y="879421"/>
                  <a:pt x="1295235" y="793061"/>
                </a:cubicBezTo>
                <a:cubicBezTo>
                  <a:pt x="1173315" y="706701"/>
                  <a:pt x="1051395" y="616954"/>
                  <a:pt x="898995" y="518741"/>
                </a:cubicBezTo>
                <a:cubicBezTo>
                  <a:pt x="746595" y="420528"/>
                  <a:pt x="526462" y="286754"/>
                  <a:pt x="380835" y="203781"/>
                </a:cubicBezTo>
                <a:cubicBezTo>
                  <a:pt x="235208" y="120808"/>
                  <a:pt x="-71285" y="-43446"/>
                  <a:pt x="15075" y="10741"/>
                </a:cubicBezTo>
                <a:close/>
              </a:path>
            </a:pathLst>
          </a:custGeom>
          <a:solidFill>
            <a:schemeClr val="accent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80000" rIns="108000" bIns="180000" rtlCol="0" anchor="t"/>
          <a:lstStyle/>
          <a:p>
            <a:pPr algn="ctr"/>
            <a:endParaRPr lang="de-DE" sz="1400" dirty="0" err="1">
              <a:solidFill>
                <a:schemeClr val="bg1"/>
              </a:solidFill>
            </a:endParaRPr>
          </a:p>
        </p:txBody>
      </p:sp>
      <p:sp>
        <p:nvSpPr>
          <p:cNvPr id="14" name="Freihandform 18">
            <a:extLst>
              <a:ext uri="{FF2B5EF4-FFF2-40B4-BE49-F238E27FC236}">
                <a16:creationId xmlns:a16="http://schemas.microsoft.com/office/drawing/2014/main" id="{07D3182A-605F-40AB-B043-79591ECC5B19}"/>
              </a:ext>
            </a:extLst>
          </p:cNvPr>
          <p:cNvSpPr/>
          <p:nvPr/>
        </p:nvSpPr>
        <p:spPr>
          <a:xfrm>
            <a:off x="3851920" y="5070804"/>
            <a:ext cx="432050" cy="314072"/>
          </a:xfrm>
          <a:custGeom>
            <a:avLst/>
            <a:gdLst>
              <a:gd name="connsiteX0" fmla="*/ 74133 w 500853"/>
              <a:gd name="connsiteY0" fmla="*/ 0 h 386080"/>
              <a:gd name="connsiteX1" fmla="*/ 33493 w 500853"/>
              <a:gd name="connsiteY1" fmla="*/ 71120 h 386080"/>
              <a:gd name="connsiteX2" fmla="*/ 500853 w 500853"/>
              <a:gd name="connsiteY2" fmla="*/ 386080 h 386080"/>
              <a:gd name="connsiteX3" fmla="*/ 500853 w 500853"/>
              <a:gd name="connsiteY3" fmla="*/ 386080 h 38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0853" h="386080">
                <a:moveTo>
                  <a:pt x="74133" y="0"/>
                </a:moveTo>
                <a:cubicBezTo>
                  <a:pt x="18253" y="3386"/>
                  <a:pt x="-37627" y="6773"/>
                  <a:pt x="33493" y="71120"/>
                </a:cubicBezTo>
                <a:cubicBezTo>
                  <a:pt x="104613" y="135467"/>
                  <a:pt x="500853" y="386080"/>
                  <a:pt x="500853" y="386080"/>
                </a:cubicBezTo>
                <a:lnTo>
                  <a:pt x="500853" y="386080"/>
                </a:ln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Freihandform 20">
            <a:extLst>
              <a:ext uri="{FF2B5EF4-FFF2-40B4-BE49-F238E27FC236}">
                <a16:creationId xmlns:a16="http://schemas.microsoft.com/office/drawing/2014/main" id="{FD100C14-A328-4BFB-9695-AD43344A039B}"/>
              </a:ext>
            </a:extLst>
          </p:cNvPr>
          <p:cNvSpPr/>
          <p:nvPr/>
        </p:nvSpPr>
        <p:spPr>
          <a:xfrm>
            <a:off x="3603848" y="3342612"/>
            <a:ext cx="1904256" cy="2042264"/>
          </a:xfrm>
          <a:custGeom>
            <a:avLst/>
            <a:gdLst>
              <a:gd name="connsiteX0" fmla="*/ 1800792 w 2045637"/>
              <a:gd name="connsiteY0" fmla="*/ 634962 h 2138642"/>
              <a:gd name="connsiteX1" fmla="*/ 1109912 w 2045637"/>
              <a:gd name="connsiteY1" fmla="*/ 370802 h 2138642"/>
              <a:gd name="connsiteX2" fmla="*/ 1109912 w 2045637"/>
              <a:gd name="connsiteY2" fmla="*/ 370802 h 2138642"/>
              <a:gd name="connsiteX3" fmla="*/ 652712 w 2045637"/>
              <a:gd name="connsiteY3" fmla="*/ 126962 h 2138642"/>
              <a:gd name="connsiteX4" fmla="*/ 297112 w 2045637"/>
              <a:gd name="connsiteY4" fmla="*/ 5042 h 2138642"/>
              <a:gd name="connsiteX5" fmla="*/ 388552 w 2045637"/>
              <a:gd name="connsiteY5" fmla="*/ 289522 h 2138642"/>
              <a:gd name="connsiteX6" fmla="*/ 347912 w 2045637"/>
              <a:gd name="connsiteY6" fmla="*/ 482562 h 2138642"/>
              <a:gd name="connsiteX7" fmla="*/ 236152 w 2045637"/>
              <a:gd name="connsiteY7" fmla="*/ 594322 h 2138642"/>
              <a:gd name="connsiteX8" fmla="*/ 63432 w 2045637"/>
              <a:gd name="connsiteY8" fmla="*/ 634962 h 2138642"/>
              <a:gd name="connsiteX9" fmla="*/ 53272 w 2045637"/>
              <a:gd name="connsiteY9" fmla="*/ 685762 h 2138642"/>
              <a:gd name="connsiteX10" fmla="*/ 723832 w 2045637"/>
              <a:gd name="connsiteY10" fmla="*/ 1142962 h 2138642"/>
              <a:gd name="connsiteX11" fmla="*/ 1526472 w 2045637"/>
              <a:gd name="connsiteY11" fmla="*/ 1701762 h 2138642"/>
              <a:gd name="connsiteX12" fmla="*/ 2003992 w 2045637"/>
              <a:gd name="connsiteY12" fmla="*/ 1986242 h 2138642"/>
              <a:gd name="connsiteX13" fmla="*/ 2014152 w 2045637"/>
              <a:gd name="connsiteY13" fmla="*/ 2067522 h 2138642"/>
              <a:gd name="connsiteX14" fmla="*/ 1943032 w 2045637"/>
              <a:gd name="connsiteY14" fmla="*/ 2118322 h 2138642"/>
              <a:gd name="connsiteX15" fmla="*/ 1597592 w 2045637"/>
              <a:gd name="connsiteY15" fmla="*/ 2118322 h 2138642"/>
              <a:gd name="connsiteX16" fmla="*/ 1181032 w 2045637"/>
              <a:gd name="connsiteY16" fmla="*/ 2067522 h 2138642"/>
              <a:gd name="connsiteX17" fmla="*/ 1130232 w 2045637"/>
              <a:gd name="connsiteY17" fmla="*/ 2087842 h 2138642"/>
              <a:gd name="connsiteX18" fmla="*/ 1170872 w 2045637"/>
              <a:gd name="connsiteY18" fmla="*/ 2138642 h 2138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045637" h="2138642">
                <a:moveTo>
                  <a:pt x="1800792" y="634962"/>
                </a:moveTo>
                <a:lnTo>
                  <a:pt x="1109912" y="370802"/>
                </a:lnTo>
                <a:lnTo>
                  <a:pt x="1109912" y="370802"/>
                </a:lnTo>
                <a:cubicBezTo>
                  <a:pt x="1033712" y="330162"/>
                  <a:pt x="788179" y="187922"/>
                  <a:pt x="652712" y="126962"/>
                </a:cubicBezTo>
                <a:cubicBezTo>
                  <a:pt x="517245" y="66002"/>
                  <a:pt x="341139" y="-22051"/>
                  <a:pt x="297112" y="5042"/>
                </a:cubicBezTo>
                <a:cubicBezTo>
                  <a:pt x="253085" y="32135"/>
                  <a:pt x="380085" y="209935"/>
                  <a:pt x="388552" y="289522"/>
                </a:cubicBezTo>
                <a:cubicBezTo>
                  <a:pt x="397019" y="369109"/>
                  <a:pt x="373312" y="431762"/>
                  <a:pt x="347912" y="482562"/>
                </a:cubicBezTo>
                <a:cubicBezTo>
                  <a:pt x="322512" y="533362"/>
                  <a:pt x="283565" y="568922"/>
                  <a:pt x="236152" y="594322"/>
                </a:cubicBezTo>
                <a:cubicBezTo>
                  <a:pt x="188739" y="619722"/>
                  <a:pt x="93912" y="619722"/>
                  <a:pt x="63432" y="634962"/>
                </a:cubicBezTo>
                <a:cubicBezTo>
                  <a:pt x="32952" y="650202"/>
                  <a:pt x="-56795" y="601095"/>
                  <a:pt x="53272" y="685762"/>
                </a:cubicBezTo>
                <a:cubicBezTo>
                  <a:pt x="163339" y="770429"/>
                  <a:pt x="723832" y="1142962"/>
                  <a:pt x="723832" y="1142962"/>
                </a:cubicBezTo>
                <a:cubicBezTo>
                  <a:pt x="969365" y="1312295"/>
                  <a:pt x="1313112" y="1561215"/>
                  <a:pt x="1526472" y="1701762"/>
                </a:cubicBezTo>
                <a:cubicBezTo>
                  <a:pt x="1739832" y="1842309"/>
                  <a:pt x="1922712" y="1925282"/>
                  <a:pt x="2003992" y="1986242"/>
                </a:cubicBezTo>
                <a:cubicBezTo>
                  <a:pt x="2085272" y="2047202"/>
                  <a:pt x="2024312" y="2045509"/>
                  <a:pt x="2014152" y="2067522"/>
                </a:cubicBezTo>
                <a:cubicBezTo>
                  <a:pt x="2003992" y="2089535"/>
                  <a:pt x="2012459" y="2109855"/>
                  <a:pt x="1943032" y="2118322"/>
                </a:cubicBezTo>
                <a:cubicBezTo>
                  <a:pt x="1873605" y="2126789"/>
                  <a:pt x="1724592" y="2126789"/>
                  <a:pt x="1597592" y="2118322"/>
                </a:cubicBezTo>
                <a:cubicBezTo>
                  <a:pt x="1470592" y="2109855"/>
                  <a:pt x="1258925" y="2072602"/>
                  <a:pt x="1181032" y="2067522"/>
                </a:cubicBezTo>
                <a:cubicBezTo>
                  <a:pt x="1103139" y="2062442"/>
                  <a:pt x="1131925" y="2075989"/>
                  <a:pt x="1130232" y="2087842"/>
                </a:cubicBezTo>
                <a:cubicBezTo>
                  <a:pt x="1128539" y="2099695"/>
                  <a:pt x="1149705" y="2119168"/>
                  <a:pt x="1170872" y="2138642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Freihandform 21">
            <a:extLst>
              <a:ext uri="{FF2B5EF4-FFF2-40B4-BE49-F238E27FC236}">
                <a16:creationId xmlns:a16="http://schemas.microsoft.com/office/drawing/2014/main" id="{6F8079C9-6435-4010-9952-098FDA0214FF}"/>
              </a:ext>
            </a:extLst>
          </p:cNvPr>
          <p:cNvSpPr/>
          <p:nvPr/>
        </p:nvSpPr>
        <p:spPr>
          <a:xfrm>
            <a:off x="5508104" y="5023305"/>
            <a:ext cx="432048" cy="361571"/>
          </a:xfrm>
          <a:custGeom>
            <a:avLst/>
            <a:gdLst>
              <a:gd name="connsiteX0" fmla="*/ 553958 w 729056"/>
              <a:gd name="connsiteY0" fmla="*/ 618982 h 618982"/>
              <a:gd name="connsiteX1" fmla="*/ 378860 w 729056"/>
              <a:gd name="connsiteY1" fmla="*/ 404973 h 618982"/>
              <a:gd name="connsiteX2" fmla="*/ 194035 w 729056"/>
              <a:gd name="connsiteY2" fmla="*/ 278514 h 618982"/>
              <a:gd name="connsiteX3" fmla="*/ 67575 w 729056"/>
              <a:gd name="connsiteY3" fmla="*/ 181237 h 618982"/>
              <a:gd name="connsiteX4" fmla="*/ 9209 w 729056"/>
              <a:gd name="connsiteY4" fmla="*/ 132599 h 618982"/>
              <a:gd name="connsiteX5" fmla="*/ 9209 w 729056"/>
              <a:gd name="connsiteY5" fmla="*/ 45050 h 618982"/>
              <a:gd name="connsiteX6" fmla="*/ 96758 w 729056"/>
              <a:gd name="connsiteY6" fmla="*/ 6139 h 618982"/>
              <a:gd name="connsiteX7" fmla="*/ 271856 w 729056"/>
              <a:gd name="connsiteY7" fmla="*/ 6139 h 618982"/>
              <a:gd name="connsiteX8" fmla="*/ 456682 w 729056"/>
              <a:gd name="connsiteY8" fmla="*/ 64505 h 618982"/>
              <a:gd name="connsiteX9" fmla="*/ 563686 w 729056"/>
              <a:gd name="connsiteY9" fmla="*/ 113144 h 618982"/>
              <a:gd name="connsiteX10" fmla="*/ 729056 w 729056"/>
              <a:gd name="connsiteY10" fmla="*/ 210420 h 618982"/>
              <a:gd name="connsiteX11" fmla="*/ 729056 w 729056"/>
              <a:gd name="connsiteY11" fmla="*/ 210420 h 618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29056" h="618982">
                <a:moveTo>
                  <a:pt x="553958" y="618982"/>
                </a:moveTo>
                <a:cubicBezTo>
                  <a:pt x="496402" y="540350"/>
                  <a:pt x="438847" y="461718"/>
                  <a:pt x="378860" y="404973"/>
                </a:cubicBezTo>
                <a:cubicBezTo>
                  <a:pt x="318873" y="348228"/>
                  <a:pt x="245916" y="315803"/>
                  <a:pt x="194035" y="278514"/>
                </a:cubicBezTo>
                <a:cubicBezTo>
                  <a:pt x="142154" y="241225"/>
                  <a:pt x="98379" y="205556"/>
                  <a:pt x="67575" y="181237"/>
                </a:cubicBezTo>
                <a:cubicBezTo>
                  <a:pt x="36771" y="156918"/>
                  <a:pt x="18937" y="155297"/>
                  <a:pt x="9209" y="132599"/>
                </a:cubicBezTo>
                <a:cubicBezTo>
                  <a:pt x="-519" y="109901"/>
                  <a:pt x="-5382" y="66127"/>
                  <a:pt x="9209" y="45050"/>
                </a:cubicBezTo>
                <a:cubicBezTo>
                  <a:pt x="23800" y="23973"/>
                  <a:pt x="52984" y="12624"/>
                  <a:pt x="96758" y="6139"/>
                </a:cubicBezTo>
                <a:cubicBezTo>
                  <a:pt x="140532" y="-346"/>
                  <a:pt x="211869" y="-3589"/>
                  <a:pt x="271856" y="6139"/>
                </a:cubicBezTo>
                <a:cubicBezTo>
                  <a:pt x="331843" y="15867"/>
                  <a:pt x="408044" y="46671"/>
                  <a:pt x="456682" y="64505"/>
                </a:cubicBezTo>
                <a:cubicBezTo>
                  <a:pt x="505320" y="82339"/>
                  <a:pt x="518290" y="88825"/>
                  <a:pt x="563686" y="113144"/>
                </a:cubicBezTo>
                <a:cubicBezTo>
                  <a:pt x="609082" y="137463"/>
                  <a:pt x="729056" y="210420"/>
                  <a:pt x="729056" y="210420"/>
                </a:cubicBezTo>
                <a:lnTo>
                  <a:pt x="729056" y="210420"/>
                </a:ln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2584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2C252DCB-B46A-46FA-B61B-01D7DD30C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0AD28-0922-5E40-9B25-B880108D1BE6}" type="slidenum">
              <a:rPr lang="de-DE" altLang="x-none" smtClean="0"/>
              <a:pPr/>
              <a:t>13</a:t>
            </a:fld>
            <a:endParaRPr lang="de-DE" altLang="x-non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E3DD300-14FA-43FF-863F-7013ECC654A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 err="1"/>
              <a:t>Calculations</a:t>
            </a:r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2E107605-F43D-4D86-A0B5-CBAEE559FA9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478921" y="4418097"/>
            <a:ext cx="3913188" cy="1550197"/>
          </a:xfrm>
        </p:spPr>
        <p:txBody>
          <a:bodyPr/>
          <a:lstStyle/>
          <a:p>
            <a:pPr marL="0" indent="0">
              <a:buNone/>
            </a:pPr>
            <a:r>
              <a:rPr lang="de-DE" dirty="0" err="1"/>
              <a:t>Aim</a:t>
            </a:r>
            <a:r>
              <a:rPr lang="de-DE" dirty="0"/>
              <a:t>: </a:t>
            </a:r>
            <a:r>
              <a:rPr lang="de-DE" dirty="0" err="1"/>
              <a:t>Autarc</a:t>
            </a:r>
            <a:r>
              <a:rPr lang="de-DE" dirty="0"/>
              <a:t> </a:t>
            </a:r>
            <a:r>
              <a:rPr lang="de-DE" dirty="0" err="1"/>
              <a:t>reduction</a:t>
            </a:r>
            <a:r>
              <a:rPr lang="de-DE" dirty="0"/>
              <a:t>!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 err="1"/>
              <a:t>Reduction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EAF </a:t>
            </a:r>
            <a:r>
              <a:rPr lang="de-DE" dirty="0" err="1"/>
              <a:t>slag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C and Si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/>
              <a:t>1) Laboratory </a:t>
            </a:r>
            <a:r>
              <a:rPr lang="de-DE" dirty="0" err="1"/>
              <a:t>trials</a:t>
            </a:r>
            <a:r>
              <a:rPr lang="de-DE" dirty="0"/>
              <a:t> in MgO-</a:t>
            </a:r>
            <a:r>
              <a:rPr lang="de-DE" dirty="0" err="1"/>
              <a:t>crucibles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2FC6A8A-F4DC-4E57-A464-EDB674B98FA5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DE"/>
              <a:t>Slag Valorisation Symposium, 02.04.2019</a:t>
            </a:r>
            <a:endParaRPr lang="de-DE" dirty="0"/>
          </a:p>
        </p:txBody>
      </p:sp>
      <p:pic>
        <p:nvPicPr>
          <p:cNvPr id="6" name="Picture 10">
            <a:extLst>
              <a:ext uri="{FF2B5EF4-FFF2-40B4-BE49-F238E27FC236}">
                <a16:creationId xmlns:a16="http://schemas.microsoft.com/office/drawing/2014/main" id="{7570F53E-17F4-4682-BDDC-7290A8C98D27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239" y="1664804"/>
            <a:ext cx="2401593" cy="2340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9">
            <a:extLst>
              <a:ext uri="{FF2B5EF4-FFF2-40B4-BE49-F238E27FC236}">
                <a16:creationId xmlns:a16="http://schemas.microsoft.com/office/drawing/2014/main" id="{5CB46DD3-6794-425C-A668-55807AE2453A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664804"/>
            <a:ext cx="2319319" cy="2340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0AEC4AC4-7FA7-4831-837C-B53C869C72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8239" y="4227996"/>
            <a:ext cx="1585912" cy="1930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42410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B6CF9F2E-4335-4DE4-A098-5999A6833D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0AD28-0922-5E40-9B25-B880108D1BE6}" type="slidenum">
              <a:rPr lang="de-DE" altLang="x-none" smtClean="0"/>
              <a:pPr/>
              <a:t>14</a:t>
            </a:fld>
            <a:endParaRPr lang="de-DE" altLang="x-non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B63841D-4F21-405A-A627-71F989B17A8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/>
              <a:t>2) Pilot </a:t>
            </a:r>
            <a:r>
              <a:rPr lang="de-DE" dirty="0" err="1"/>
              <a:t>tests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FD41E09-BE97-4A38-8869-916CCBF74C27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DE"/>
              <a:t>Slag Valorisation Symposium, 02.04.2019</a:t>
            </a:r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E4B73225-F20B-4619-9CBD-42682DD0A41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515567" y="2052536"/>
            <a:ext cx="4752528" cy="3312368"/>
          </a:xfrm>
          <a:prstGeom prst="rect">
            <a:avLst/>
          </a:prstGeom>
        </p:spPr>
      </p:pic>
      <p:pic>
        <p:nvPicPr>
          <p:cNvPr id="7" name="Bild 1">
            <a:extLst>
              <a:ext uri="{FF2B5EF4-FFF2-40B4-BE49-F238E27FC236}">
                <a16:creationId xmlns:a16="http://schemas.microsoft.com/office/drawing/2014/main" id="{4517821E-20F4-4170-8CD5-0DC7A7D49B17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0646" y="2052536"/>
            <a:ext cx="3552377" cy="3312368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C9A787B0-D904-4EFC-8D39-8E9252BE81DD}"/>
              </a:ext>
            </a:extLst>
          </p:cNvPr>
          <p:cNvSpPr txBox="1"/>
          <p:nvPr/>
        </p:nvSpPr>
        <p:spPr>
          <a:xfrm>
            <a:off x="658239" y="5777384"/>
            <a:ext cx="5327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24619F"/>
                </a:solidFill>
              </a:rPr>
              <a:t>30 </a:t>
            </a:r>
            <a:r>
              <a:rPr lang="de-DE" dirty="0" err="1">
                <a:solidFill>
                  <a:srgbClr val="24619F"/>
                </a:solidFill>
              </a:rPr>
              <a:t>tests</a:t>
            </a:r>
            <a:r>
              <a:rPr lang="de-DE" dirty="0">
                <a:solidFill>
                  <a:srgbClr val="24619F"/>
                </a:solidFill>
              </a:rPr>
              <a:t> </a:t>
            </a:r>
            <a:r>
              <a:rPr lang="de-DE" dirty="0" err="1">
                <a:solidFill>
                  <a:srgbClr val="24619F"/>
                </a:solidFill>
              </a:rPr>
              <a:t>were</a:t>
            </a:r>
            <a:r>
              <a:rPr lang="de-DE" dirty="0">
                <a:solidFill>
                  <a:srgbClr val="24619F"/>
                </a:solidFill>
              </a:rPr>
              <a:t> </a:t>
            </a:r>
            <a:r>
              <a:rPr lang="de-DE" dirty="0" err="1">
                <a:solidFill>
                  <a:srgbClr val="24619F"/>
                </a:solidFill>
              </a:rPr>
              <a:t>already</a:t>
            </a:r>
            <a:r>
              <a:rPr lang="de-DE" dirty="0">
                <a:solidFill>
                  <a:srgbClr val="24619F"/>
                </a:solidFill>
              </a:rPr>
              <a:t> </a:t>
            </a:r>
            <a:r>
              <a:rPr lang="de-DE" dirty="0" err="1">
                <a:solidFill>
                  <a:srgbClr val="24619F"/>
                </a:solidFill>
              </a:rPr>
              <a:t>performed</a:t>
            </a:r>
            <a:r>
              <a:rPr lang="de-DE" dirty="0">
                <a:solidFill>
                  <a:srgbClr val="24619F"/>
                </a:solidFill>
              </a:rPr>
              <a:t> </a:t>
            </a:r>
            <a:r>
              <a:rPr lang="de-DE" dirty="0" err="1">
                <a:solidFill>
                  <a:srgbClr val="24619F"/>
                </a:solidFill>
              </a:rPr>
              <a:t>by</a:t>
            </a:r>
            <a:r>
              <a:rPr lang="de-DE" dirty="0">
                <a:solidFill>
                  <a:srgbClr val="24619F"/>
                </a:solidFill>
              </a:rPr>
              <a:t> </a:t>
            </a:r>
            <a:r>
              <a:rPr lang="de-DE" dirty="0" err="1">
                <a:solidFill>
                  <a:srgbClr val="24619F"/>
                </a:solidFill>
              </a:rPr>
              <a:t>this</a:t>
            </a:r>
            <a:r>
              <a:rPr lang="de-DE" dirty="0">
                <a:solidFill>
                  <a:srgbClr val="24619F"/>
                </a:solidFill>
              </a:rPr>
              <a:t> </a:t>
            </a:r>
            <a:r>
              <a:rPr lang="de-DE" dirty="0" err="1">
                <a:solidFill>
                  <a:srgbClr val="24619F"/>
                </a:solidFill>
              </a:rPr>
              <a:t>procedure</a:t>
            </a:r>
            <a:endParaRPr lang="de-DE" dirty="0">
              <a:solidFill>
                <a:srgbClr val="24619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4855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1EE3A352-C473-4406-9E86-B051307C19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0AD28-0922-5E40-9B25-B880108D1BE6}" type="slidenum">
              <a:rPr lang="de-DE" altLang="x-none" smtClean="0"/>
              <a:pPr/>
              <a:t>15</a:t>
            </a:fld>
            <a:endParaRPr lang="de-DE" altLang="x-non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89BFE08-B097-4DD3-91A7-3583BC2CC05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/>
              <a:t>Pilot </a:t>
            </a:r>
            <a:r>
              <a:rPr lang="de-DE" dirty="0" err="1"/>
              <a:t>tests</a:t>
            </a:r>
            <a:r>
              <a:rPr lang="de-DE" dirty="0"/>
              <a:t> (not </a:t>
            </a:r>
            <a:r>
              <a:rPr lang="de-DE" dirty="0" err="1"/>
              <a:t>optimized</a:t>
            </a:r>
            <a:r>
              <a:rPr lang="de-DE" dirty="0"/>
              <a:t>)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516ACBD-630C-45A8-8876-F2C215BA49A9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DE"/>
              <a:t>Slag Valorisation Symposium, 02.04.2019</a:t>
            </a:r>
            <a:endParaRPr lang="de-DE" dirty="0"/>
          </a:p>
        </p:txBody>
      </p:sp>
      <p:pic>
        <p:nvPicPr>
          <p:cNvPr id="6" name="plant_trial">
            <a:hlinkClick r:id="" action="ppaction://media"/>
            <a:extLst>
              <a:ext uri="{FF2B5EF4-FFF2-40B4-BE49-F238E27FC236}">
                <a16:creationId xmlns:a16="http://schemas.microsoft.com/office/drawing/2014/main" id="{3EA14104-84DA-4C65-88F5-10FEB810A1B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7584" y="1664804"/>
            <a:ext cx="6192688" cy="4644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350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9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FF3AB64A-061E-4A3E-B67E-5D462559C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0AD28-0922-5E40-9B25-B880108D1BE6}" type="slidenum">
              <a:rPr lang="de-DE" altLang="x-none" smtClean="0"/>
              <a:pPr/>
              <a:t>16</a:t>
            </a:fld>
            <a:endParaRPr lang="de-DE" altLang="x-non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053012AE-4432-4BF8-83D2-F16FED668D7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Products</a:t>
            </a:r>
          </a:p>
        </p:txBody>
      </p:sp>
      <p:sp>
        <p:nvSpPr>
          <p:cNvPr id="7" name="Bildplatzhalter 6">
            <a:extLst>
              <a:ext uri="{FF2B5EF4-FFF2-40B4-BE49-F238E27FC236}">
                <a16:creationId xmlns:a16="http://schemas.microsoft.com/office/drawing/2014/main" id="{826A5189-2FC0-496A-830F-E88549B57A3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9DB045A-42B3-466D-AAD6-8DF8758077F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/>
              <a:t>Slag Valorisation Symposium, 02.04.2019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10025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77047417-A9DA-4A2F-A15D-272EB90AD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0AD28-0922-5E40-9B25-B880108D1BE6}" type="slidenum">
              <a:rPr lang="de-DE" altLang="x-none" smtClean="0"/>
              <a:pPr/>
              <a:t>17</a:t>
            </a:fld>
            <a:endParaRPr lang="de-DE" altLang="x-non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36A6EB33-B2A9-4025-8A77-363CF169D99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 err="1"/>
              <a:t>Composition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slag</a:t>
            </a:r>
            <a:r>
              <a:rPr lang="de-DE" dirty="0"/>
              <a:t> and </a:t>
            </a:r>
            <a:r>
              <a:rPr lang="de-DE" dirty="0" err="1"/>
              <a:t>metal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A440716-2879-4C3A-8405-AAD2259939A5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DE"/>
              <a:t>Slag Valorisation Symposium, 02.04.2019</a:t>
            </a:r>
            <a:endParaRPr lang="de-DE" dirty="0"/>
          </a:p>
        </p:txBody>
      </p:sp>
      <p:graphicFrame>
        <p:nvGraphicFramePr>
          <p:cNvPr id="8" name="Tabelle 7">
            <a:extLst>
              <a:ext uri="{FF2B5EF4-FFF2-40B4-BE49-F238E27FC236}">
                <a16:creationId xmlns:a16="http://schemas.microsoft.com/office/drawing/2014/main" id="{E2DCEFEC-79F2-4F96-BE26-E9A505F5E7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9363177"/>
              </p:ext>
            </p:extLst>
          </p:nvPr>
        </p:nvGraphicFramePr>
        <p:xfrm>
          <a:off x="658803" y="3933056"/>
          <a:ext cx="6721515" cy="14401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60462">
                  <a:extLst>
                    <a:ext uri="{9D8B030D-6E8A-4147-A177-3AD203B41FA5}">
                      <a16:colId xmlns:a16="http://schemas.microsoft.com/office/drawing/2014/main" val="2357439441"/>
                    </a:ext>
                  </a:extLst>
                </a:gridCol>
                <a:gridCol w="498977">
                  <a:extLst>
                    <a:ext uri="{9D8B030D-6E8A-4147-A177-3AD203B41FA5}">
                      <a16:colId xmlns:a16="http://schemas.microsoft.com/office/drawing/2014/main" val="3931633053"/>
                    </a:ext>
                  </a:extLst>
                </a:gridCol>
                <a:gridCol w="498977">
                  <a:extLst>
                    <a:ext uri="{9D8B030D-6E8A-4147-A177-3AD203B41FA5}">
                      <a16:colId xmlns:a16="http://schemas.microsoft.com/office/drawing/2014/main" val="1677604159"/>
                    </a:ext>
                  </a:extLst>
                </a:gridCol>
                <a:gridCol w="498977">
                  <a:extLst>
                    <a:ext uri="{9D8B030D-6E8A-4147-A177-3AD203B41FA5}">
                      <a16:colId xmlns:a16="http://schemas.microsoft.com/office/drawing/2014/main" val="3139807530"/>
                    </a:ext>
                  </a:extLst>
                </a:gridCol>
                <a:gridCol w="498977">
                  <a:extLst>
                    <a:ext uri="{9D8B030D-6E8A-4147-A177-3AD203B41FA5}">
                      <a16:colId xmlns:a16="http://schemas.microsoft.com/office/drawing/2014/main" val="1262120995"/>
                    </a:ext>
                  </a:extLst>
                </a:gridCol>
                <a:gridCol w="498977">
                  <a:extLst>
                    <a:ext uri="{9D8B030D-6E8A-4147-A177-3AD203B41FA5}">
                      <a16:colId xmlns:a16="http://schemas.microsoft.com/office/drawing/2014/main" val="352173411"/>
                    </a:ext>
                  </a:extLst>
                </a:gridCol>
                <a:gridCol w="570260">
                  <a:extLst>
                    <a:ext uri="{9D8B030D-6E8A-4147-A177-3AD203B41FA5}">
                      <a16:colId xmlns:a16="http://schemas.microsoft.com/office/drawing/2014/main" val="3063279792"/>
                    </a:ext>
                  </a:extLst>
                </a:gridCol>
                <a:gridCol w="498977">
                  <a:extLst>
                    <a:ext uri="{9D8B030D-6E8A-4147-A177-3AD203B41FA5}">
                      <a16:colId xmlns:a16="http://schemas.microsoft.com/office/drawing/2014/main" val="1108805866"/>
                    </a:ext>
                  </a:extLst>
                </a:gridCol>
                <a:gridCol w="498977">
                  <a:extLst>
                    <a:ext uri="{9D8B030D-6E8A-4147-A177-3AD203B41FA5}">
                      <a16:colId xmlns:a16="http://schemas.microsoft.com/office/drawing/2014/main" val="969545109"/>
                    </a:ext>
                  </a:extLst>
                </a:gridCol>
                <a:gridCol w="498977">
                  <a:extLst>
                    <a:ext uri="{9D8B030D-6E8A-4147-A177-3AD203B41FA5}">
                      <a16:colId xmlns:a16="http://schemas.microsoft.com/office/drawing/2014/main" val="539180858"/>
                    </a:ext>
                  </a:extLst>
                </a:gridCol>
                <a:gridCol w="498977">
                  <a:extLst>
                    <a:ext uri="{9D8B030D-6E8A-4147-A177-3AD203B41FA5}">
                      <a16:colId xmlns:a16="http://schemas.microsoft.com/office/drawing/2014/main" val="2012413909"/>
                    </a:ext>
                  </a:extLst>
                </a:gridCol>
              </a:tblGrid>
              <a:tr h="288032">
                <a:tc rowSpan="2"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2000" b="0" i="1" dirty="0">
                          <a:effectLst/>
                        </a:rPr>
                        <a:t> Metal</a:t>
                      </a:r>
                      <a:endParaRPr lang="de-DE" sz="2000" b="0" i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C</a:t>
                      </a:r>
                      <a:endParaRPr lang="de-DE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Si</a:t>
                      </a:r>
                      <a:endParaRPr lang="de-DE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Mn</a:t>
                      </a:r>
                      <a:endParaRPr lang="de-DE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P</a:t>
                      </a:r>
                      <a:endParaRPr lang="de-DE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Cu</a:t>
                      </a:r>
                      <a:endParaRPr lang="de-DE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Sn</a:t>
                      </a:r>
                      <a:endParaRPr lang="de-DE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Cr</a:t>
                      </a:r>
                      <a:endParaRPr lang="de-DE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Mo</a:t>
                      </a:r>
                      <a:endParaRPr lang="de-DE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Ni</a:t>
                      </a:r>
                      <a:endParaRPr lang="de-DE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V</a:t>
                      </a:r>
                      <a:endParaRPr lang="de-DE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extLst>
                  <a:ext uri="{0D108BD9-81ED-4DB2-BD59-A6C34878D82A}">
                    <a16:rowId xmlns:a16="http://schemas.microsoft.com/office/drawing/2014/main" val="3353535540"/>
                  </a:ext>
                </a:extLst>
              </a:tr>
              <a:tr h="288032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gridSpan="10"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(wt.-%)</a:t>
                      </a:r>
                      <a:endParaRPr lang="de-DE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9218742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Complete reduction</a:t>
                      </a:r>
                      <a:endParaRPr lang="de-DE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6.0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0.22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6.04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0.42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0.03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0.002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3.6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0.01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0.03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0.24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extLst>
                  <a:ext uri="{0D108BD9-81ED-4DB2-BD59-A6C34878D82A}">
                    <a16:rowId xmlns:a16="http://schemas.microsoft.com/office/drawing/2014/main" val="874148782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Defined reduction 1</a:t>
                      </a:r>
                      <a:endParaRPr lang="de-DE" sz="1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0.4</a:t>
                      </a:r>
                      <a:endParaRPr lang="de-DE" sz="11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5.0</a:t>
                      </a:r>
                      <a:endParaRPr lang="de-DE" sz="11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1.2</a:t>
                      </a:r>
                      <a:endParaRPr lang="de-DE" sz="11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0.10</a:t>
                      </a:r>
                      <a:endParaRPr lang="de-DE" sz="11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0.14</a:t>
                      </a:r>
                      <a:endParaRPr lang="de-DE" sz="11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0.011</a:t>
                      </a:r>
                      <a:endParaRPr lang="de-DE" sz="11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0.85</a:t>
                      </a:r>
                      <a:endParaRPr lang="de-DE" sz="11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0.03</a:t>
                      </a:r>
                      <a:endParaRPr lang="de-DE" sz="11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0.09</a:t>
                      </a:r>
                      <a:endParaRPr lang="de-DE" sz="11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0.04</a:t>
                      </a:r>
                      <a:endParaRPr lang="de-DE" sz="11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extLst>
                  <a:ext uri="{0D108BD9-81ED-4DB2-BD59-A6C34878D82A}">
                    <a16:rowId xmlns:a16="http://schemas.microsoft.com/office/drawing/2014/main" val="2541357011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Defined reduction 2</a:t>
                      </a:r>
                      <a:endParaRPr lang="de-DE" sz="12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1.37</a:t>
                      </a:r>
                      <a:endParaRPr lang="de-DE" sz="11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7.0</a:t>
                      </a:r>
                      <a:endParaRPr lang="de-DE" sz="11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4.1</a:t>
                      </a:r>
                      <a:endParaRPr lang="de-DE" sz="11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0.09</a:t>
                      </a:r>
                      <a:endParaRPr lang="de-DE" sz="11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0.14</a:t>
                      </a:r>
                      <a:endParaRPr lang="de-DE" sz="11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0.006</a:t>
                      </a:r>
                      <a:endParaRPr lang="de-DE" sz="11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1.20</a:t>
                      </a:r>
                      <a:endParaRPr lang="de-DE" sz="11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0.05</a:t>
                      </a:r>
                      <a:endParaRPr lang="de-DE" sz="11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0.07</a:t>
                      </a:r>
                      <a:endParaRPr lang="de-DE" sz="11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0.10</a:t>
                      </a:r>
                      <a:endParaRPr lang="de-DE" sz="11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extLst>
                  <a:ext uri="{0D108BD9-81ED-4DB2-BD59-A6C34878D82A}">
                    <a16:rowId xmlns:a16="http://schemas.microsoft.com/office/drawing/2014/main" val="197782175"/>
                  </a:ext>
                </a:extLst>
              </a:tr>
            </a:tbl>
          </a:graphicData>
        </a:graphic>
      </p:graphicFrame>
      <p:graphicFrame>
        <p:nvGraphicFramePr>
          <p:cNvPr id="9" name="Tabelle 8">
            <a:extLst>
              <a:ext uri="{FF2B5EF4-FFF2-40B4-BE49-F238E27FC236}">
                <a16:creationId xmlns:a16="http://schemas.microsoft.com/office/drawing/2014/main" id="{545C993A-13B9-4116-B948-2AD020D34E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2818294"/>
              </p:ext>
            </p:extLst>
          </p:nvPr>
        </p:nvGraphicFramePr>
        <p:xfrm>
          <a:off x="658800" y="2060848"/>
          <a:ext cx="6721518" cy="14401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60254">
                  <a:extLst>
                    <a:ext uri="{9D8B030D-6E8A-4147-A177-3AD203B41FA5}">
                      <a16:colId xmlns:a16="http://schemas.microsoft.com/office/drawing/2014/main" val="214697336"/>
                    </a:ext>
                  </a:extLst>
                </a:gridCol>
                <a:gridCol w="561804">
                  <a:extLst>
                    <a:ext uri="{9D8B030D-6E8A-4147-A177-3AD203B41FA5}">
                      <a16:colId xmlns:a16="http://schemas.microsoft.com/office/drawing/2014/main" val="1046991627"/>
                    </a:ext>
                  </a:extLst>
                </a:gridCol>
                <a:gridCol w="562642">
                  <a:extLst>
                    <a:ext uri="{9D8B030D-6E8A-4147-A177-3AD203B41FA5}">
                      <a16:colId xmlns:a16="http://schemas.microsoft.com/office/drawing/2014/main" val="819879336"/>
                    </a:ext>
                  </a:extLst>
                </a:gridCol>
                <a:gridCol w="562642">
                  <a:extLst>
                    <a:ext uri="{9D8B030D-6E8A-4147-A177-3AD203B41FA5}">
                      <a16:colId xmlns:a16="http://schemas.microsoft.com/office/drawing/2014/main" val="91227087"/>
                    </a:ext>
                  </a:extLst>
                </a:gridCol>
                <a:gridCol w="561804">
                  <a:extLst>
                    <a:ext uri="{9D8B030D-6E8A-4147-A177-3AD203B41FA5}">
                      <a16:colId xmlns:a16="http://schemas.microsoft.com/office/drawing/2014/main" val="587695760"/>
                    </a:ext>
                  </a:extLst>
                </a:gridCol>
                <a:gridCol w="562642">
                  <a:extLst>
                    <a:ext uri="{9D8B030D-6E8A-4147-A177-3AD203B41FA5}">
                      <a16:colId xmlns:a16="http://schemas.microsoft.com/office/drawing/2014/main" val="664165630"/>
                    </a:ext>
                  </a:extLst>
                </a:gridCol>
                <a:gridCol w="562642">
                  <a:extLst>
                    <a:ext uri="{9D8B030D-6E8A-4147-A177-3AD203B41FA5}">
                      <a16:colId xmlns:a16="http://schemas.microsoft.com/office/drawing/2014/main" val="3928079600"/>
                    </a:ext>
                  </a:extLst>
                </a:gridCol>
                <a:gridCol w="561804">
                  <a:extLst>
                    <a:ext uri="{9D8B030D-6E8A-4147-A177-3AD203B41FA5}">
                      <a16:colId xmlns:a16="http://schemas.microsoft.com/office/drawing/2014/main" val="2347340020"/>
                    </a:ext>
                  </a:extLst>
                </a:gridCol>
                <a:gridCol w="562642">
                  <a:extLst>
                    <a:ext uri="{9D8B030D-6E8A-4147-A177-3AD203B41FA5}">
                      <a16:colId xmlns:a16="http://schemas.microsoft.com/office/drawing/2014/main" val="674800737"/>
                    </a:ext>
                  </a:extLst>
                </a:gridCol>
                <a:gridCol w="562642">
                  <a:extLst>
                    <a:ext uri="{9D8B030D-6E8A-4147-A177-3AD203B41FA5}">
                      <a16:colId xmlns:a16="http://schemas.microsoft.com/office/drawing/2014/main" val="2545702868"/>
                    </a:ext>
                  </a:extLst>
                </a:gridCol>
              </a:tblGrid>
              <a:tr h="288032">
                <a:tc rowSpan="2"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 </a:t>
                      </a:r>
                      <a:r>
                        <a:rPr lang="en-GB" sz="2000" b="0" i="1" dirty="0">
                          <a:effectLst/>
                        </a:rPr>
                        <a:t>Slag</a:t>
                      </a:r>
                      <a:endParaRPr lang="de-DE" sz="1200" b="0" i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CaO</a:t>
                      </a:r>
                      <a:endParaRPr lang="de-DE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SiO</a:t>
                      </a:r>
                      <a:r>
                        <a:rPr lang="en-GB" sz="1200" baseline="-25000">
                          <a:effectLst/>
                        </a:rPr>
                        <a:t>2</a:t>
                      </a:r>
                      <a:endParaRPr lang="de-DE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MgO</a:t>
                      </a:r>
                      <a:endParaRPr lang="de-DE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Al</a:t>
                      </a:r>
                      <a:r>
                        <a:rPr lang="en-GB" sz="1200" baseline="-25000">
                          <a:effectLst/>
                        </a:rPr>
                        <a:t>2</a:t>
                      </a:r>
                      <a:r>
                        <a:rPr lang="en-GB" sz="1200">
                          <a:effectLst/>
                        </a:rPr>
                        <a:t>O</a:t>
                      </a:r>
                      <a:r>
                        <a:rPr lang="en-GB" sz="1200" baseline="-25000">
                          <a:effectLst/>
                        </a:rPr>
                        <a:t>3</a:t>
                      </a:r>
                      <a:endParaRPr lang="de-DE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Cr</a:t>
                      </a:r>
                      <a:r>
                        <a:rPr lang="en-GB" sz="1200" baseline="-25000">
                          <a:effectLst/>
                        </a:rPr>
                        <a:t>2</a:t>
                      </a:r>
                      <a:r>
                        <a:rPr lang="en-GB" sz="1200">
                          <a:effectLst/>
                        </a:rPr>
                        <a:t>O</a:t>
                      </a:r>
                      <a:r>
                        <a:rPr lang="en-GB" sz="1200" baseline="-25000">
                          <a:effectLst/>
                        </a:rPr>
                        <a:t>3</a:t>
                      </a:r>
                      <a:endParaRPr lang="de-DE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 err="1">
                          <a:effectLst/>
                        </a:rPr>
                        <a:t>FeO</a:t>
                      </a:r>
                      <a:endParaRPr lang="de-DE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Fe</a:t>
                      </a:r>
                      <a:r>
                        <a:rPr lang="en-GB" sz="1200" baseline="-25000" dirty="0">
                          <a:effectLst/>
                        </a:rPr>
                        <a:t>2</a:t>
                      </a:r>
                      <a:r>
                        <a:rPr lang="en-GB" sz="1200" dirty="0">
                          <a:effectLst/>
                        </a:rPr>
                        <a:t>O</a:t>
                      </a:r>
                      <a:r>
                        <a:rPr lang="en-GB" sz="1200" baseline="-25000" dirty="0">
                          <a:effectLst/>
                        </a:rPr>
                        <a:t>3</a:t>
                      </a:r>
                      <a:endParaRPr lang="de-DE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MnO</a:t>
                      </a:r>
                      <a:endParaRPr lang="de-DE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P</a:t>
                      </a:r>
                      <a:r>
                        <a:rPr lang="en-GB" sz="1200" baseline="-25000">
                          <a:effectLst/>
                        </a:rPr>
                        <a:t>2</a:t>
                      </a:r>
                      <a:r>
                        <a:rPr lang="en-GB" sz="1200">
                          <a:effectLst/>
                        </a:rPr>
                        <a:t>O</a:t>
                      </a:r>
                      <a:r>
                        <a:rPr lang="en-GB" sz="1200" baseline="-25000">
                          <a:effectLst/>
                        </a:rPr>
                        <a:t>5</a:t>
                      </a:r>
                      <a:endParaRPr lang="de-DE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extLst>
                  <a:ext uri="{0D108BD9-81ED-4DB2-BD59-A6C34878D82A}">
                    <a16:rowId xmlns:a16="http://schemas.microsoft.com/office/drawing/2014/main" val="1388143974"/>
                  </a:ext>
                </a:extLst>
              </a:tr>
              <a:tr h="288032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gridSpan="9"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(wt.-%)</a:t>
                      </a:r>
                      <a:endParaRPr lang="de-DE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7715518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Complete reduction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43.7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22.7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14.0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12.6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0.19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0.28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0.18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4.08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0.11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extLst>
                  <a:ext uri="{0D108BD9-81ED-4DB2-BD59-A6C34878D82A}">
                    <a16:rowId xmlns:a16="http://schemas.microsoft.com/office/drawing/2014/main" val="1152572432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Defined reduction 1</a:t>
                      </a:r>
                      <a:endParaRPr lang="de-DE" sz="11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23.1</a:t>
                      </a:r>
                      <a:endParaRPr lang="de-DE" sz="11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20.7</a:t>
                      </a:r>
                      <a:endParaRPr lang="de-DE" sz="11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8.98</a:t>
                      </a:r>
                      <a:endParaRPr lang="de-DE" sz="11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8.90</a:t>
                      </a:r>
                      <a:endParaRPr lang="de-DE" sz="11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2.08</a:t>
                      </a:r>
                      <a:endParaRPr lang="de-DE" sz="11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15.1</a:t>
                      </a:r>
                      <a:endParaRPr lang="de-DE" sz="11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2.40</a:t>
                      </a:r>
                      <a:endParaRPr lang="de-DE" sz="11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7.72</a:t>
                      </a:r>
                      <a:endParaRPr lang="de-DE" sz="11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0.37</a:t>
                      </a:r>
                      <a:endParaRPr lang="de-DE" sz="11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extLst>
                  <a:ext uri="{0D108BD9-81ED-4DB2-BD59-A6C34878D82A}">
                    <a16:rowId xmlns:a16="http://schemas.microsoft.com/office/drawing/2014/main" val="223030252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Defined reduction 2</a:t>
                      </a:r>
                      <a:endParaRPr lang="de-DE" sz="11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26.8</a:t>
                      </a:r>
                      <a:endParaRPr lang="de-DE" sz="11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24.0</a:t>
                      </a:r>
                      <a:endParaRPr lang="de-DE" sz="11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9.10</a:t>
                      </a:r>
                      <a:endParaRPr lang="de-DE" sz="11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8.41</a:t>
                      </a:r>
                      <a:endParaRPr lang="de-DE" sz="11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1.49</a:t>
                      </a:r>
                      <a:endParaRPr lang="de-DE" sz="11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10.9</a:t>
                      </a:r>
                      <a:endParaRPr lang="de-DE" sz="11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2.96</a:t>
                      </a:r>
                      <a:endParaRPr lang="de-DE" sz="11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8.16</a:t>
                      </a:r>
                      <a:endParaRPr lang="de-DE" sz="11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0.39</a:t>
                      </a:r>
                      <a:endParaRPr lang="de-DE" sz="11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extLst>
                  <a:ext uri="{0D108BD9-81ED-4DB2-BD59-A6C34878D82A}">
                    <a16:rowId xmlns:a16="http://schemas.microsoft.com/office/drawing/2014/main" val="3217690327"/>
                  </a:ext>
                </a:extLst>
              </a:tr>
            </a:tbl>
          </a:graphicData>
        </a:graphic>
      </p:graphicFrame>
      <p:sp>
        <p:nvSpPr>
          <p:cNvPr id="10" name="Rechteck 9">
            <a:extLst>
              <a:ext uri="{FF2B5EF4-FFF2-40B4-BE49-F238E27FC236}">
                <a16:creationId xmlns:a16="http://schemas.microsoft.com/office/drawing/2014/main" id="{95F6B947-1F46-480C-ADA6-21E406504344}"/>
              </a:ext>
            </a:extLst>
          </p:cNvPr>
          <p:cNvSpPr/>
          <p:nvPr/>
        </p:nvSpPr>
        <p:spPr>
          <a:xfrm>
            <a:off x="3851920" y="3933056"/>
            <a:ext cx="432048" cy="144016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A72C3B01-3588-4799-8BBD-763B5F651397}"/>
              </a:ext>
            </a:extLst>
          </p:cNvPr>
          <p:cNvSpPr txBox="1"/>
          <p:nvPr/>
        </p:nvSpPr>
        <p:spPr>
          <a:xfrm>
            <a:off x="3397900" y="5435932"/>
            <a:ext cx="1390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>
                <a:solidFill>
                  <a:srgbClr val="00B050"/>
                </a:solidFill>
              </a:rPr>
              <a:t>acceptable</a:t>
            </a:r>
            <a:r>
              <a:rPr lang="de-DE" dirty="0">
                <a:solidFill>
                  <a:srgbClr val="00B050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071232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B06C2CF2-B0FB-4C63-B4D9-9B079F3DEA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44724" y="6492874"/>
            <a:ext cx="21336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10AD28-0922-5E40-9B25-B880108D1BE6}" type="slidenum">
              <a:rPr kumimoji="0" lang="de-DE" altLang="x-none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de-DE" altLang="x-none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2DFE801-02F7-44FA-9702-5E0A9CFF7FA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/>
              <a:t>Environmental </a:t>
            </a:r>
            <a:r>
              <a:rPr lang="de-DE" dirty="0" err="1"/>
              <a:t>compatibility</a:t>
            </a:r>
            <a:r>
              <a:rPr lang="de-DE" dirty="0"/>
              <a:t> – </a:t>
            </a:r>
            <a:r>
              <a:rPr lang="de-DE" dirty="0" err="1"/>
              <a:t>use</a:t>
            </a:r>
            <a:r>
              <a:rPr lang="de-DE" dirty="0"/>
              <a:t> in </a:t>
            </a:r>
            <a:r>
              <a:rPr lang="de-DE" dirty="0" err="1"/>
              <a:t>road</a:t>
            </a:r>
            <a:r>
              <a:rPr lang="de-DE" dirty="0"/>
              <a:t> </a:t>
            </a:r>
            <a:r>
              <a:rPr lang="de-DE" dirty="0" err="1"/>
              <a:t>construction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EC727CE-2794-4412-84B9-7B011D978164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900" b="0" i="0" u="none" strike="noStrike" kern="1200" cap="none" spc="0" normalizeH="0" baseline="0" noProof="0">
                <a:ln>
                  <a:noFill/>
                </a:ln>
                <a:solidFill>
                  <a:srgbClr val="00A3DB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Slag Valorisation Symposium, 02.04.2019</a:t>
            </a:r>
            <a:endParaRPr kumimoji="0" lang="de-DE" sz="900" b="0" i="0" u="none" strike="noStrike" kern="1200" cap="none" spc="0" normalizeH="0" baseline="0" noProof="0" dirty="0">
              <a:ln>
                <a:noFill/>
              </a:ln>
              <a:solidFill>
                <a:srgbClr val="00A3DB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graphicFrame>
        <p:nvGraphicFramePr>
          <p:cNvPr id="8" name="Tabelle 7">
            <a:extLst>
              <a:ext uri="{FF2B5EF4-FFF2-40B4-BE49-F238E27FC236}">
                <a16:creationId xmlns:a16="http://schemas.microsoft.com/office/drawing/2014/main" id="{69C534A8-CA9B-4C76-A3EE-BE599AEA87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0352991"/>
              </p:ext>
            </p:extLst>
          </p:nvPr>
        </p:nvGraphicFramePr>
        <p:xfrm>
          <a:off x="751920" y="1711841"/>
          <a:ext cx="5425357" cy="965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5744">
                  <a:extLst>
                    <a:ext uri="{9D8B030D-6E8A-4147-A177-3AD203B41FA5}">
                      <a16:colId xmlns:a16="http://schemas.microsoft.com/office/drawing/2014/main" val="2589820269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595319216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3314392250"/>
                    </a:ext>
                  </a:extLst>
                </a:gridCol>
                <a:gridCol w="518555">
                  <a:extLst>
                    <a:ext uri="{9D8B030D-6E8A-4147-A177-3AD203B41FA5}">
                      <a16:colId xmlns:a16="http://schemas.microsoft.com/office/drawing/2014/main" val="1185637142"/>
                    </a:ext>
                  </a:extLst>
                </a:gridCol>
                <a:gridCol w="1446762">
                  <a:extLst>
                    <a:ext uri="{9D8B030D-6E8A-4147-A177-3AD203B41FA5}">
                      <a16:colId xmlns:a16="http://schemas.microsoft.com/office/drawing/2014/main" val="1346355702"/>
                    </a:ext>
                  </a:extLst>
                </a:gridCol>
              </a:tblGrid>
              <a:tr h="204089">
                <a:tc gridSpan="5"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Comparison reference to BTI</a:t>
                      </a:r>
                    </a:p>
                    <a:p>
                      <a:pPr algn="ctr"/>
                      <a:r>
                        <a:rPr lang="en-US" sz="1500" b="0" dirty="0"/>
                        <a:t>Column test (0/32 mm, w/s ratio 2/1)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65079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 err="1"/>
                        <a:t>Cr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-83 %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SWS-1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→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SWS-1</a:t>
                      </a:r>
                      <a:endParaRPr lang="de-DE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0435570"/>
                  </a:ext>
                </a:extLst>
              </a:tr>
            </a:tbl>
          </a:graphicData>
        </a:graphic>
      </p:graphicFrame>
      <p:graphicFrame>
        <p:nvGraphicFramePr>
          <p:cNvPr id="14" name="Tabelle 13">
            <a:extLst>
              <a:ext uri="{FF2B5EF4-FFF2-40B4-BE49-F238E27FC236}">
                <a16:creationId xmlns:a16="http://schemas.microsoft.com/office/drawing/2014/main" id="{DBA33B25-39D1-4697-B82B-0D8E573157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1325196"/>
              </p:ext>
            </p:extLst>
          </p:nvPr>
        </p:nvGraphicFramePr>
        <p:xfrm>
          <a:off x="771583" y="4540347"/>
          <a:ext cx="5425355" cy="146304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085071">
                  <a:extLst>
                    <a:ext uri="{9D8B030D-6E8A-4147-A177-3AD203B41FA5}">
                      <a16:colId xmlns:a16="http://schemas.microsoft.com/office/drawing/2014/main" val="3596033472"/>
                    </a:ext>
                  </a:extLst>
                </a:gridCol>
                <a:gridCol w="1085071">
                  <a:extLst>
                    <a:ext uri="{9D8B030D-6E8A-4147-A177-3AD203B41FA5}">
                      <a16:colId xmlns:a16="http://schemas.microsoft.com/office/drawing/2014/main" val="649631672"/>
                    </a:ext>
                  </a:extLst>
                </a:gridCol>
                <a:gridCol w="1085071">
                  <a:extLst>
                    <a:ext uri="{9D8B030D-6E8A-4147-A177-3AD203B41FA5}">
                      <a16:colId xmlns:a16="http://schemas.microsoft.com/office/drawing/2014/main" val="2351962002"/>
                    </a:ext>
                  </a:extLst>
                </a:gridCol>
                <a:gridCol w="1085071">
                  <a:extLst>
                    <a:ext uri="{9D8B030D-6E8A-4147-A177-3AD203B41FA5}">
                      <a16:colId xmlns:a16="http://schemas.microsoft.com/office/drawing/2014/main" val="3101175326"/>
                    </a:ext>
                  </a:extLst>
                </a:gridCol>
                <a:gridCol w="1085071">
                  <a:extLst>
                    <a:ext uri="{9D8B030D-6E8A-4147-A177-3AD203B41FA5}">
                      <a16:colId xmlns:a16="http://schemas.microsoft.com/office/drawing/2014/main" val="391623512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solidFill>
                            <a:schemeClr val="bg1"/>
                          </a:solidFill>
                        </a:rPr>
                        <a:t>[mg/l]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800" b="1" kern="1200" dirty="0" err="1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Cr</a:t>
                      </a:r>
                      <a:endParaRPr lang="de-DE" sz="18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8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Mo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8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V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8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F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0060544"/>
                  </a:ext>
                </a:extLst>
              </a:tr>
              <a:tr h="313512">
                <a:tc>
                  <a:txBody>
                    <a:bodyPr/>
                    <a:lstStyle/>
                    <a:p>
                      <a:r>
                        <a:rPr lang="de-DE" sz="1800" dirty="0"/>
                        <a:t>SWS-1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800" dirty="0"/>
                        <a:t>0,110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800" dirty="0"/>
                        <a:t>0,055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800" dirty="0"/>
                        <a:t>0,180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800" dirty="0"/>
                        <a:t>1,1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4650722"/>
                  </a:ext>
                </a:extLst>
              </a:tr>
              <a:tr h="313512">
                <a:tc>
                  <a:txBody>
                    <a:bodyPr/>
                    <a:lstStyle/>
                    <a:p>
                      <a:r>
                        <a:rPr lang="de-DE" sz="1800" dirty="0"/>
                        <a:t>SWS-2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800" dirty="0"/>
                        <a:t>0,190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800" dirty="0"/>
                        <a:t>0,400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800" dirty="0"/>
                        <a:t>0,450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800" dirty="0"/>
                        <a:t>4,7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5605862"/>
                  </a:ext>
                </a:extLst>
              </a:tr>
              <a:tr h="313512">
                <a:tc>
                  <a:txBody>
                    <a:bodyPr/>
                    <a:lstStyle/>
                    <a:p>
                      <a:r>
                        <a:rPr lang="de-DE" sz="1800" dirty="0"/>
                        <a:t>SWS-3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800" dirty="0"/>
                        <a:t>0,250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800" dirty="0"/>
                        <a:t>1,000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800" dirty="0"/>
                        <a:t>1,000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800" dirty="0"/>
                        <a:t>8,5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4983765"/>
                  </a:ext>
                </a:extLst>
              </a:tr>
            </a:tbl>
          </a:graphicData>
        </a:graphic>
      </p:graphicFrame>
      <p:sp>
        <p:nvSpPr>
          <p:cNvPr id="12" name="Textfeld 11">
            <a:extLst>
              <a:ext uri="{FF2B5EF4-FFF2-40B4-BE49-F238E27FC236}">
                <a16:creationId xmlns:a16="http://schemas.microsoft.com/office/drawing/2014/main" id="{FE520F04-A1F7-448C-835C-83B7A343F3E1}"/>
              </a:ext>
            </a:extLst>
          </p:cNvPr>
          <p:cNvSpPr txBox="1"/>
          <p:nvPr/>
        </p:nvSpPr>
        <p:spPr>
          <a:xfrm>
            <a:off x="756238" y="3728065"/>
            <a:ext cx="55439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i="1" dirty="0"/>
              <a:t>Average </a:t>
            </a:r>
            <a:r>
              <a:rPr lang="de-DE" sz="1200" i="1" dirty="0" err="1"/>
              <a:t>of</a:t>
            </a:r>
            <a:r>
              <a:rPr lang="de-DE" sz="1200" i="1" dirty="0"/>
              <a:t> all operational </a:t>
            </a:r>
            <a:r>
              <a:rPr lang="de-DE" sz="1200" i="1" dirty="0" err="1"/>
              <a:t>trials</a:t>
            </a:r>
            <a:r>
              <a:rPr lang="de-DE" sz="1200" i="1" dirty="0"/>
              <a:t> </a:t>
            </a:r>
            <a:r>
              <a:rPr lang="de-DE" sz="1200" i="1" dirty="0" err="1"/>
              <a:t>compared</a:t>
            </a:r>
            <a:r>
              <a:rPr lang="de-DE" sz="1200" i="1" dirty="0"/>
              <a:t> </a:t>
            </a:r>
            <a:r>
              <a:rPr lang="de-DE" sz="1200" i="1" dirty="0" err="1"/>
              <a:t>to</a:t>
            </a:r>
            <a:r>
              <a:rPr lang="de-DE" sz="1200" i="1" dirty="0"/>
              <a:t> </a:t>
            </a:r>
            <a:r>
              <a:rPr lang="de-DE" sz="1200" i="1" dirty="0" err="1"/>
              <a:t>average</a:t>
            </a:r>
            <a:r>
              <a:rPr lang="de-DE" sz="1200" i="1" dirty="0"/>
              <a:t> </a:t>
            </a:r>
            <a:r>
              <a:rPr lang="de-DE" sz="1200" i="1" dirty="0" err="1"/>
              <a:t>of</a:t>
            </a:r>
            <a:r>
              <a:rPr lang="de-DE" sz="1200" i="1" dirty="0"/>
              <a:t> </a:t>
            </a:r>
            <a:r>
              <a:rPr lang="de-DE" sz="1200" i="1" dirty="0" err="1"/>
              <a:t>previous</a:t>
            </a:r>
            <a:r>
              <a:rPr lang="de-DE" sz="1200" i="1" dirty="0"/>
              <a:t> </a:t>
            </a:r>
            <a:r>
              <a:rPr lang="de-DE" sz="1200" i="1" dirty="0" err="1"/>
              <a:t>investigations</a:t>
            </a:r>
            <a:endParaRPr lang="de-DE" sz="1200" i="1" dirty="0"/>
          </a:p>
        </p:txBody>
      </p:sp>
      <p:graphicFrame>
        <p:nvGraphicFramePr>
          <p:cNvPr id="15" name="Tabelle 14">
            <a:extLst>
              <a:ext uri="{FF2B5EF4-FFF2-40B4-BE49-F238E27FC236}">
                <a16:creationId xmlns:a16="http://schemas.microsoft.com/office/drawing/2014/main" id="{7CC56628-90D7-4D7F-951E-AA9F5A2CE55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7366648"/>
              </p:ext>
            </p:extLst>
          </p:nvPr>
        </p:nvGraphicFramePr>
        <p:xfrm>
          <a:off x="751919" y="3410169"/>
          <a:ext cx="5425357" cy="37084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795744">
                  <a:extLst>
                    <a:ext uri="{9D8B030D-6E8A-4147-A177-3AD203B41FA5}">
                      <a16:colId xmlns:a16="http://schemas.microsoft.com/office/drawing/2014/main" val="2204336015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1576591100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326373771"/>
                    </a:ext>
                  </a:extLst>
                </a:gridCol>
                <a:gridCol w="518555">
                  <a:extLst>
                    <a:ext uri="{9D8B030D-6E8A-4147-A177-3AD203B41FA5}">
                      <a16:colId xmlns:a16="http://schemas.microsoft.com/office/drawing/2014/main" val="1186808122"/>
                    </a:ext>
                  </a:extLst>
                </a:gridCol>
                <a:gridCol w="1446762">
                  <a:extLst>
                    <a:ext uri="{9D8B030D-6E8A-4147-A177-3AD203B41FA5}">
                      <a16:colId xmlns:a16="http://schemas.microsoft.com/office/drawing/2014/main" val="149993015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Mo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-94 %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SWS-3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→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SWS-1</a:t>
                      </a:r>
                      <a:endParaRPr lang="de-DE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8707990"/>
                  </a:ext>
                </a:extLst>
              </a:tr>
            </a:tbl>
          </a:graphicData>
        </a:graphic>
      </p:graphicFrame>
      <p:graphicFrame>
        <p:nvGraphicFramePr>
          <p:cNvPr id="16" name="Tabelle 15">
            <a:extLst>
              <a:ext uri="{FF2B5EF4-FFF2-40B4-BE49-F238E27FC236}">
                <a16:creationId xmlns:a16="http://schemas.microsoft.com/office/drawing/2014/main" id="{FE0798BE-FFDC-4369-A9E0-8B56935E037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261325"/>
              </p:ext>
            </p:extLst>
          </p:nvPr>
        </p:nvGraphicFramePr>
        <p:xfrm>
          <a:off x="751919" y="3053157"/>
          <a:ext cx="5425357" cy="37084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795744">
                  <a:extLst>
                    <a:ext uri="{9D8B030D-6E8A-4147-A177-3AD203B41FA5}">
                      <a16:colId xmlns:a16="http://schemas.microsoft.com/office/drawing/2014/main" val="2040961034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1844141395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27875994"/>
                    </a:ext>
                  </a:extLst>
                </a:gridCol>
                <a:gridCol w="518555">
                  <a:extLst>
                    <a:ext uri="{9D8B030D-6E8A-4147-A177-3AD203B41FA5}">
                      <a16:colId xmlns:a16="http://schemas.microsoft.com/office/drawing/2014/main" val="3543347514"/>
                    </a:ext>
                  </a:extLst>
                </a:gridCol>
                <a:gridCol w="1446762">
                  <a:extLst>
                    <a:ext uri="{9D8B030D-6E8A-4147-A177-3AD203B41FA5}">
                      <a16:colId xmlns:a16="http://schemas.microsoft.com/office/drawing/2014/main" val="173219796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-44 %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SWS-2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→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SWS-1</a:t>
                      </a:r>
                      <a:endParaRPr lang="de-DE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0727972"/>
                  </a:ext>
                </a:extLst>
              </a:tr>
            </a:tbl>
          </a:graphicData>
        </a:graphic>
      </p:graphicFrame>
      <p:graphicFrame>
        <p:nvGraphicFramePr>
          <p:cNvPr id="17" name="Tabelle 16">
            <a:extLst>
              <a:ext uri="{FF2B5EF4-FFF2-40B4-BE49-F238E27FC236}">
                <a16:creationId xmlns:a16="http://schemas.microsoft.com/office/drawing/2014/main" id="{0FE3A8FF-3EF6-4959-BC04-FDE3F3F8FF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4512898"/>
              </p:ext>
            </p:extLst>
          </p:nvPr>
        </p:nvGraphicFramePr>
        <p:xfrm>
          <a:off x="751919" y="2682317"/>
          <a:ext cx="5425357" cy="37084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795744">
                  <a:extLst>
                    <a:ext uri="{9D8B030D-6E8A-4147-A177-3AD203B41FA5}">
                      <a16:colId xmlns:a16="http://schemas.microsoft.com/office/drawing/2014/main" val="2660804632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52859615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674259539"/>
                    </a:ext>
                  </a:extLst>
                </a:gridCol>
                <a:gridCol w="518555">
                  <a:extLst>
                    <a:ext uri="{9D8B030D-6E8A-4147-A177-3AD203B41FA5}">
                      <a16:colId xmlns:a16="http://schemas.microsoft.com/office/drawing/2014/main" val="2019688931"/>
                    </a:ext>
                  </a:extLst>
                </a:gridCol>
                <a:gridCol w="1446762">
                  <a:extLst>
                    <a:ext uri="{9D8B030D-6E8A-4147-A177-3AD203B41FA5}">
                      <a16:colId xmlns:a16="http://schemas.microsoft.com/office/drawing/2014/main" val="175594183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+300 %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SWS-1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→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SWS-1</a:t>
                      </a:r>
                      <a:endParaRPr lang="de-DE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340428"/>
                  </a:ext>
                </a:extLst>
              </a:tr>
            </a:tbl>
          </a:graphicData>
        </a:graphic>
      </p:graphicFrame>
      <p:sp>
        <p:nvSpPr>
          <p:cNvPr id="4" name="Textfeld 3">
            <a:extLst>
              <a:ext uri="{FF2B5EF4-FFF2-40B4-BE49-F238E27FC236}">
                <a16:creationId xmlns:a16="http://schemas.microsoft.com/office/drawing/2014/main" id="{3E20B5C3-2F75-43EC-9E41-F1D8F0331246}"/>
              </a:ext>
            </a:extLst>
          </p:cNvPr>
          <p:cNvSpPr txBox="1"/>
          <p:nvPr/>
        </p:nvSpPr>
        <p:spPr>
          <a:xfrm>
            <a:off x="6177276" y="2736932"/>
            <a:ext cx="201256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i="1" dirty="0" err="1"/>
              <a:t>low</a:t>
            </a:r>
            <a:r>
              <a:rPr lang="de-DE" sz="1100" i="1" dirty="0"/>
              <a:t> </a:t>
            </a:r>
            <a:r>
              <a:rPr lang="de-DE" sz="1100" i="1" dirty="0" err="1"/>
              <a:t>reference</a:t>
            </a:r>
            <a:r>
              <a:rPr lang="de-DE" sz="1100" i="1" dirty="0"/>
              <a:t> </a:t>
            </a:r>
            <a:r>
              <a:rPr lang="de-DE" sz="1100" i="1" dirty="0" err="1"/>
              <a:t>value</a:t>
            </a:r>
            <a:endParaRPr lang="de-DE" sz="1100" i="1" dirty="0"/>
          </a:p>
        </p:txBody>
      </p:sp>
    </p:spTree>
    <p:extLst>
      <p:ext uri="{BB962C8B-B14F-4D97-AF65-F5344CB8AC3E}">
        <p14:creationId xmlns:p14="http://schemas.microsoft.com/office/powerpoint/2010/main" val="1429694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B06C2CF2-B0FB-4C63-B4D9-9B079F3DEA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10AD28-0922-5E40-9B25-B880108D1BE6}" type="slidenum">
              <a:rPr kumimoji="0" lang="de-DE" altLang="x-none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de-DE" altLang="x-none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2DFE801-02F7-44FA-9702-5E0A9CFF7FA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 err="1"/>
              <a:t>Metal</a:t>
            </a:r>
            <a:r>
              <a:rPr lang="de-DE" dirty="0"/>
              <a:t> </a:t>
            </a:r>
            <a:r>
              <a:rPr lang="de-DE" dirty="0" err="1"/>
              <a:t>recovery</a:t>
            </a:r>
            <a:r>
              <a:rPr lang="de-DE" dirty="0"/>
              <a:t> (</a:t>
            </a:r>
            <a:r>
              <a:rPr lang="de-DE" dirty="0" err="1"/>
              <a:t>defined</a:t>
            </a:r>
            <a:r>
              <a:rPr lang="de-DE" dirty="0"/>
              <a:t> </a:t>
            </a:r>
            <a:r>
              <a:rPr lang="de-DE" dirty="0" err="1"/>
              <a:t>reduction</a:t>
            </a:r>
            <a:r>
              <a:rPr lang="de-DE" dirty="0"/>
              <a:t>)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EC727CE-2794-4412-84B9-7B011D978164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900" b="0" i="0" u="none" strike="noStrike" kern="1200" cap="none" spc="0" normalizeH="0" baseline="0" noProof="0">
                <a:ln>
                  <a:noFill/>
                </a:ln>
                <a:solidFill>
                  <a:srgbClr val="00A3DB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Slag Valorisation Symposium, 02.04.2019</a:t>
            </a:r>
            <a:endParaRPr kumimoji="0" lang="de-DE" sz="900" b="0" i="0" u="none" strike="noStrike" kern="1200" cap="none" spc="0" normalizeH="0" baseline="0" noProof="0" dirty="0">
              <a:ln>
                <a:noFill/>
              </a:ln>
              <a:solidFill>
                <a:srgbClr val="00A3DB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9" name="Textplatzhalter 6">
            <a:extLst>
              <a:ext uri="{FF2B5EF4-FFF2-40B4-BE49-F238E27FC236}">
                <a16:creationId xmlns:a16="http://schemas.microsoft.com/office/drawing/2014/main" id="{02B026CB-284A-45F1-84CC-006D431B6C3B}"/>
              </a:ext>
            </a:extLst>
          </p:cNvPr>
          <p:cNvSpPr txBox="1">
            <a:spLocks/>
          </p:cNvSpPr>
          <p:nvPr/>
        </p:nvSpPr>
        <p:spPr>
          <a:xfrm>
            <a:off x="2843808" y="1993105"/>
            <a:ext cx="4858544" cy="1359839"/>
          </a:xfrm>
          <a:prstGeom prst="rect">
            <a:avLst/>
          </a:prstGeom>
          <a:noFill/>
        </p:spPr>
        <p:txBody>
          <a:bodyPr anchor="t"/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rgbClr val="24619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24619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Recovering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24619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24619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metal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24619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24619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up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24619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24619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to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24619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20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24619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wt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24619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.-% Metall </a:t>
            </a:r>
            <a:r>
              <a:rPr lang="de-DE" dirty="0" err="1">
                <a:latin typeface="Verdana"/>
              </a:rPr>
              <a:t>as</a:t>
            </a:r>
            <a:r>
              <a:rPr lang="de-DE" dirty="0">
                <a:latin typeface="Verdana"/>
              </a:rPr>
              <a:t> a „</a:t>
            </a:r>
            <a:r>
              <a:rPr lang="de-DE" dirty="0" err="1">
                <a:latin typeface="Verdana"/>
              </a:rPr>
              <a:t>scull</a:t>
            </a:r>
            <a:r>
              <a:rPr lang="de-DE" dirty="0">
                <a:latin typeface="Verdana"/>
              </a:rPr>
              <a:t>“</a:t>
            </a: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srgbClr val="24619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srgbClr val="24619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24619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24619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content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24619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&lt; 0.16 </a:t>
            </a:r>
            <a:r>
              <a:rPr lang="de-DE" dirty="0" err="1">
                <a:latin typeface="Verdana"/>
              </a:rPr>
              <a:t>wt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24619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.-% ; 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24619F"/>
                </a:solidFill>
                <a:effectLst/>
                <a:uLnTx/>
                <a:uFillTx/>
                <a:latin typeface="Verdana"/>
                <a:ea typeface="+mn-ea"/>
                <a:cs typeface="+mn-cs"/>
                <a:sym typeface="Symbol" panose="05050102010706020507" pitchFamily="18" charset="2"/>
              </a:rPr>
              <a:t> 0.06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24619F"/>
                </a:solidFill>
                <a:effectLst/>
                <a:uLnTx/>
                <a:uFillTx/>
                <a:latin typeface="Verdana"/>
                <a:ea typeface="+mn-ea"/>
                <a:cs typeface="+mn-cs"/>
                <a:sym typeface="Symbol" panose="05050102010706020507" pitchFamily="18" charset="2"/>
              </a:rPr>
              <a:t>wt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24619F"/>
                </a:solidFill>
                <a:effectLst/>
                <a:uLnTx/>
                <a:uFillTx/>
                <a:latin typeface="Verdana"/>
                <a:ea typeface="+mn-ea"/>
                <a:cs typeface="+mn-cs"/>
                <a:sym typeface="Symbol" panose="05050102010706020507" pitchFamily="18" charset="2"/>
              </a:rPr>
              <a:t>.-%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E1E46692-6642-4775-983E-006CBC751B2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25422" y="3510786"/>
            <a:ext cx="7186102" cy="3079758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79A18E26-FE0E-4709-9015-39660E37AF2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3" t="11248" r="30338" b="4010"/>
          <a:stretch/>
        </p:blipFill>
        <p:spPr>
          <a:xfrm>
            <a:off x="725422" y="1540367"/>
            <a:ext cx="1895798" cy="1950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571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7E3F28A6-5C27-4101-88F7-AF2A34094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0AD28-0922-5E40-9B25-B880108D1BE6}" type="slidenum">
              <a:rPr lang="de-DE" altLang="x-none" smtClean="0"/>
              <a:pPr/>
              <a:t>2</a:t>
            </a:fld>
            <a:endParaRPr lang="de-DE" altLang="x-non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FDC730F-3797-4665-BA05-F56DDBDD526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Use </a:t>
            </a:r>
            <a:r>
              <a:rPr lang="de-DE" dirty="0" err="1"/>
              <a:t>of</a:t>
            </a:r>
            <a:r>
              <a:rPr lang="de-DE" dirty="0"/>
              <a:t> EAF </a:t>
            </a:r>
            <a:r>
              <a:rPr lang="de-DE" dirty="0" err="1"/>
              <a:t>slag</a:t>
            </a:r>
            <a:r>
              <a:rPr lang="de-DE" dirty="0"/>
              <a:t> in Germany</a:t>
            </a:r>
          </a:p>
          <a:p>
            <a:endParaRPr lang="de-DE" dirty="0"/>
          </a:p>
          <a:p>
            <a:r>
              <a:rPr lang="de-DE" i="1" dirty="0" err="1"/>
              <a:t>today</a:t>
            </a:r>
            <a:r>
              <a:rPr lang="de-DE" i="1" dirty="0"/>
              <a:t> and </a:t>
            </a:r>
            <a:r>
              <a:rPr lang="de-DE" i="1" dirty="0" err="1"/>
              <a:t>tomorrow</a:t>
            </a:r>
            <a:endParaRPr lang="de-DE" i="1" dirty="0"/>
          </a:p>
        </p:txBody>
      </p:sp>
      <p:sp>
        <p:nvSpPr>
          <p:cNvPr id="6" name="Bildplatzhalter 5">
            <a:extLst>
              <a:ext uri="{FF2B5EF4-FFF2-40B4-BE49-F238E27FC236}">
                <a16:creationId xmlns:a16="http://schemas.microsoft.com/office/drawing/2014/main" id="{D381EFE1-9275-421E-9A50-9F01827BD8A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F1BE0252-17A4-4E83-A580-33E8AC16BCD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/>
              <a:t>Slag Valorisation Symposium, 02.04.2019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5487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02F4190A-A074-4815-9376-96BC6BF29A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0AD28-0922-5E40-9B25-B880108D1BE6}" type="slidenum">
              <a:rPr lang="de-DE" altLang="x-none" smtClean="0"/>
              <a:pPr/>
              <a:t>20</a:t>
            </a:fld>
            <a:endParaRPr lang="de-DE" altLang="x-non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BE41733-AA88-47D6-8D35-5F7E1054E83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/>
              <a:t>Processing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treated</a:t>
            </a:r>
            <a:r>
              <a:rPr lang="de-DE" dirty="0"/>
              <a:t> EAF </a:t>
            </a:r>
            <a:r>
              <a:rPr lang="de-DE" dirty="0" err="1"/>
              <a:t>slag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296F0D4-C32A-4FE2-8292-4AC241B2F49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DE"/>
              <a:t>Slag Valorisation Symposium, 02.04.2019</a:t>
            </a:r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F779068F-EB13-40CA-A986-7F47C8B496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2276872"/>
            <a:ext cx="4632514" cy="34743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498DF88B-13A5-4955-89FE-C926AA72A9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1986" y="2276871"/>
            <a:ext cx="4632514" cy="34743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27016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B06C2CF2-B0FB-4C63-B4D9-9B079F3DEA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10AD28-0922-5E40-9B25-B880108D1BE6}" type="slidenum">
              <a:rPr kumimoji="0" lang="de-DE" altLang="x-none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de-DE" altLang="x-none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2DFE801-02F7-44FA-9702-5E0A9CFF7FA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 err="1"/>
              <a:t>Physical</a:t>
            </a:r>
            <a:r>
              <a:rPr lang="de-DE" dirty="0"/>
              <a:t> </a:t>
            </a:r>
            <a:r>
              <a:rPr lang="de-DE" dirty="0" err="1"/>
              <a:t>properties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EC727CE-2794-4412-84B9-7B011D978164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900" b="0" i="0" u="none" strike="noStrike" kern="1200" cap="none" spc="0" normalizeH="0" baseline="0" noProof="0">
                <a:ln>
                  <a:noFill/>
                </a:ln>
                <a:solidFill>
                  <a:srgbClr val="00A3DB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Slag Valorisation Symposium, 02.04.2019</a:t>
            </a:r>
            <a:endParaRPr kumimoji="0" lang="de-DE" sz="900" b="0" i="0" u="none" strike="noStrike" kern="1200" cap="none" spc="0" normalizeH="0" baseline="0" noProof="0" dirty="0">
              <a:ln>
                <a:noFill/>
              </a:ln>
              <a:solidFill>
                <a:srgbClr val="00A3DB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9B51E8D-0B7B-45A5-B0E7-9C67089757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567" y="1531366"/>
            <a:ext cx="6567283" cy="2454484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443187D0-6854-4A7A-9612-D16305C7F3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239" y="4090801"/>
            <a:ext cx="6617681" cy="2471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118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1A04C97C-AA25-42A2-954A-6C2F87E37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0AD28-0922-5E40-9B25-B880108D1BE6}" type="slidenum">
              <a:rPr lang="de-DE" altLang="x-none" smtClean="0"/>
              <a:pPr/>
              <a:t>22</a:t>
            </a:fld>
            <a:endParaRPr lang="de-DE" altLang="x-non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67181DDC-FD3C-422F-AA2D-7F83D3038F0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New </a:t>
            </a:r>
            <a:r>
              <a:rPr lang="de-DE" dirty="0" err="1"/>
              <a:t>products</a:t>
            </a:r>
            <a:endParaRPr lang="de-DE" dirty="0"/>
          </a:p>
        </p:txBody>
      </p:sp>
      <p:sp>
        <p:nvSpPr>
          <p:cNvPr id="7" name="Bildplatzhalter 6">
            <a:extLst>
              <a:ext uri="{FF2B5EF4-FFF2-40B4-BE49-F238E27FC236}">
                <a16:creationId xmlns:a16="http://schemas.microsoft.com/office/drawing/2014/main" id="{B989CB99-3816-4FDD-B133-92A3E88D546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31811B0-496E-400B-838D-321CEBDFE17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/>
              <a:t>Slag Valorisation Symposium, 02.04.2019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18378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56425293-ACD8-46E1-B733-A79D18CB3F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0AD28-0922-5E40-9B25-B880108D1BE6}" type="slidenum">
              <a:rPr lang="de-DE" altLang="x-none" smtClean="0"/>
              <a:pPr/>
              <a:t>23</a:t>
            </a:fld>
            <a:endParaRPr lang="de-DE" altLang="x-non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FD5884A9-89DD-46E3-8B07-85B1B07BF8A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/>
              <a:t>New </a:t>
            </a:r>
            <a:r>
              <a:rPr lang="de-DE" dirty="0" err="1"/>
              <a:t>products</a:t>
            </a:r>
            <a:endParaRPr lang="de-DE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0C51B187-7827-40B8-9300-F6F6D97D8F5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58812" y="4293096"/>
            <a:ext cx="7969621" cy="1267678"/>
          </a:xfrm>
        </p:spPr>
        <p:txBody>
          <a:bodyPr/>
          <a:lstStyle/>
          <a:p>
            <a:pPr marL="0" indent="0">
              <a:buNone/>
            </a:pPr>
            <a:r>
              <a:rPr lang="de-DE" dirty="0"/>
              <a:t>Basicity </a:t>
            </a:r>
            <a:r>
              <a:rPr lang="de-DE" dirty="0" err="1"/>
              <a:t>similar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blast </a:t>
            </a:r>
            <a:r>
              <a:rPr lang="de-DE" dirty="0" err="1"/>
              <a:t>furnace</a:t>
            </a:r>
            <a:r>
              <a:rPr lang="de-DE" dirty="0"/>
              <a:t> </a:t>
            </a:r>
            <a:r>
              <a:rPr lang="de-DE" dirty="0" err="1"/>
              <a:t>slag</a:t>
            </a: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>
                <a:sym typeface="Symbol" panose="05050102010706020507" pitchFamily="18" charset="2"/>
              </a:rPr>
              <a:t> GBFS possible?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8493900-BFFD-47FC-BA41-21D8899A04D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DE"/>
              <a:t>Slag Valorisation Symposium, 02.04.2019</a:t>
            </a:r>
            <a:endParaRPr lang="de-DE" dirty="0"/>
          </a:p>
        </p:txBody>
      </p:sp>
      <p:graphicFrame>
        <p:nvGraphicFramePr>
          <p:cNvPr id="8" name="Tabelle 7">
            <a:extLst>
              <a:ext uri="{FF2B5EF4-FFF2-40B4-BE49-F238E27FC236}">
                <a16:creationId xmlns:a16="http://schemas.microsoft.com/office/drawing/2014/main" id="{83F377C4-F390-4A6C-9206-1A46515E600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7734833"/>
              </p:ext>
            </p:extLst>
          </p:nvPr>
        </p:nvGraphicFramePr>
        <p:xfrm>
          <a:off x="658800" y="2060848"/>
          <a:ext cx="8161676" cy="153935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26877">
                  <a:extLst>
                    <a:ext uri="{9D8B030D-6E8A-4147-A177-3AD203B41FA5}">
                      <a16:colId xmlns:a16="http://schemas.microsoft.com/office/drawing/2014/main" val="214697336"/>
                    </a:ext>
                  </a:extLst>
                </a:gridCol>
                <a:gridCol w="584349">
                  <a:extLst>
                    <a:ext uri="{9D8B030D-6E8A-4147-A177-3AD203B41FA5}">
                      <a16:colId xmlns:a16="http://schemas.microsoft.com/office/drawing/2014/main" val="1046991627"/>
                    </a:ext>
                  </a:extLst>
                </a:gridCol>
                <a:gridCol w="585219">
                  <a:extLst>
                    <a:ext uri="{9D8B030D-6E8A-4147-A177-3AD203B41FA5}">
                      <a16:colId xmlns:a16="http://schemas.microsoft.com/office/drawing/2014/main" val="819879336"/>
                    </a:ext>
                  </a:extLst>
                </a:gridCol>
                <a:gridCol w="585219">
                  <a:extLst>
                    <a:ext uri="{9D8B030D-6E8A-4147-A177-3AD203B41FA5}">
                      <a16:colId xmlns:a16="http://schemas.microsoft.com/office/drawing/2014/main" val="91227087"/>
                    </a:ext>
                  </a:extLst>
                </a:gridCol>
                <a:gridCol w="584349">
                  <a:extLst>
                    <a:ext uri="{9D8B030D-6E8A-4147-A177-3AD203B41FA5}">
                      <a16:colId xmlns:a16="http://schemas.microsoft.com/office/drawing/2014/main" val="587695760"/>
                    </a:ext>
                  </a:extLst>
                </a:gridCol>
                <a:gridCol w="585219">
                  <a:extLst>
                    <a:ext uri="{9D8B030D-6E8A-4147-A177-3AD203B41FA5}">
                      <a16:colId xmlns:a16="http://schemas.microsoft.com/office/drawing/2014/main" val="664165630"/>
                    </a:ext>
                  </a:extLst>
                </a:gridCol>
                <a:gridCol w="585219">
                  <a:extLst>
                    <a:ext uri="{9D8B030D-6E8A-4147-A177-3AD203B41FA5}">
                      <a16:colId xmlns:a16="http://schemas.microsoft.com/office/drawing/2014/main" val="3928079600"/>
                    </a:ext>
                  </a:extLst>
                </a:gridCol>
                <a:gridCol w="584349">
                  <a:extLst>
                    <a:ext uri="{9D8B030D-6E8A-4147-A177-3AD203B41FA5}">
                      <a16:colId xmlns:a16="http://schemas.microsoft.com/office/drawing/2014/main" val="2347340020"/>
                    </a:ext>
                  </a:extLst>
                </a:gridCol>
                <a:gridCol w="585219">
                  <a:extLst>
                    <a:ext uri="{9D8B030D-6E8A-4147-A177-3AD203B41FA5}">
                      <a16:colId xmlns:a16="http://schemas.microsoft.com/office/drawing/2014/main" val="674800737"/>
                    </a:ext>
                  </a:extLst>
                </a:gridCol>
                <a:gridCol w="585219">
                  <a:extLst>
                    <a:ext uri="{9D8B030D-6E8A-4147-A177-3AD203B41FA5}">
                      <a16:colId xmlns:a16="http://schemas.microsoft.com/office/drawing/2014/main" val="2545702868"/>
                    </a:ext>
                  </a:extLst>
                </a:gridCol>
                <a:gridCol w="585219">
                  <a:extLst>
                    <a:ext uri="{9D8B030D-6E8A-4147-A177-3AD203B41FA5}">
                      <a16:colId xmlns:a16="http://schemas.microsoft.com/office/drawing/2014/main" val="1556300024"/>
                    </a:ext>
                  </a:extLst>
                </a:gridCol>
                <a:gridCol w="585219">
                  <a:extLst>
                    <a:ext uri="{9D8B030D-6E8A-4147-A177-3AD203B41FA5}">
                      <a16:colId xmlns:a16="http://schemas.microsoft.com/office/drawing/2014/main" val="2160904713"/>
                    </a:ext>
                  </a:extLst>
                </a:gridCol>
              </a:tblGrid>
              <a:tr h="288032">
                <a:tc rowSpan="2"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 </a:t>
                      </a:r>
                      <a:r>
                        <a:rPr lang="en-GB" sz="2000" b="0" i="1" dirty="0">
                          <a:effectLst/>
                        </a:rPr>
                        <a:t>Slag</a:t>
                      </a:r>
                      <a:endParaRPr lang="de-DE" sz="1200" b="0" i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CaO</a:t>
                      </a:r>
                      <a:endParaRPr lang="de-DE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SiO</a:t>
                      </a:r>
                      <a:r>
                        <a:rPr lang="en-GB" sz="1200" baseline="-25000">
                          <a:effectLst/>
                        </a:rPr>
                        <a:t>2</a:t>
                      </a:r>
                      <a:endParaRPr lang="de-DE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MgO</a:t>
                      </a:r>
                      <a:endParaRPr lang="de-DE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Al</a:t>
                      </a:r>
                      <a:r>
                        <a:rPr lang="en-GB" sz="1200" baseline="-25000">
                          <a:effectLst/>
                        </a:rPr>
                        <a:t>2</a:t>
                      </a:r>
                      <a:r>
                        <a:rPr lang="en-GB" sz="1200">
                          <a:effectLst/>
                        </a:rPr>
                        <a:t>O</a:t>
                      </a:r>
                      <a:r>
                        <a:rPr lang="en-GB" sz="1200" baseline="-25000">
                          <a:effectLst/>
                        </a:rPr>
                        <a:t>3</a:t>
                      </a:r>
                      <a:endParaRPr lang="de-DE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Cr</a:t>
                      </a:r>
                      <a:r>
                        <a:rPr lang="en-GB" sz="1200" baseline="-25000">
                          <a:effectLst/>
                        </a:rPr>
                        <a:t>2</a:t>
                      </a:r>
                      <a:r>
                        <a:rPr lang="en-GB" sz="1200">
                          <a:effectLst/>
                        </a:rPr>
                        <a:t>O</a:t>
                      </a:r>
                      <a:r>
                        <a:rPr lang="en-GB" sz="1200" baseline="-25000">
                          <a:effectLst/>
                        </a:rPr>
                        <a:t>3</a:t>
                      </a:r>
                      <a:endParaRPr lang="de-DE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 err="1">
                          <a:effectLst/>
                        </a:rPr>
                        <a:t>FeO</a:t>
                      </a:r>
                      <a:endParaRPr lang="de-DE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Fe</a:t>
                      </a:r>
                      <a:r>
                        <a:rPr lang="en-GB" sz="1200" baseline="-25000" dirty="0">
                          <a:effectLst/>
                        </a:rPr>
                        <a:t>2</a:t>
                      </a:r>
                      <a:r>
                        <a:rPr lang="en-GB" sz="1200" dirty="0">
                          <a:effectLst/>
                        </a:rPr>
                        <a:t>O</a:t>
                      </a:r>
                      <a:r>
                        <a:rPr lang="en-GB" sz="1200" baseline="-25000" dirty="0">
                          <a:effectLst/>
                        </a:rPr>
                        <a:t>3</a:t>
                      </a:r>
                      <a:endParaRPr lang="de-DE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 err="1">
                          <a:effectLst/>
                        </a:rPr>
                        <a:t>MnO</a:t>
                      </a:r>
                      <a:endParaRPr lang="de-DE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P</a:t>
                      </a:r>
                      <a:r>
                        <a:rPr lang="en-GB" sz="1200" baseline="-25000" dirty="0">
                          <a:effectLst/>
                        </a:rPr>
                        <a:t>2</a:t>
                      </a:r>
                      <a:r>
                        <a:rPr lang="en-GB" sz="1200" dirty="0">
                          <a:effectLst/>
                        </a:rPr>
                        <a:t>O</a:t>
                      </a:r>
                      <a:r>
                        <a:rPr lang="en-GB" sz="1200" baseline="-25000" dirty="0">
                          <a:effectLst/>
                        </a:rPr>
                        <a:t>5</a:t>
                      </a:r>
                      <a:endParaRPr lang="de-DE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de-DE" sz="12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C/S</a:t>
                      </a: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de-DE" sz="12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C+M/</a:t>
                      </a:r>
                    </a:p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de-DE" sz="12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S+A</a:t>
                      </a:r>
                    </a:p>
                  </a:txBody>
                  <a:tcPr marL="36195" marR="36195" marT="0" marB="0" anchor="ctr"/>
                </a:tc>
                <a:extLst>
                  <a:ext uri="{0D108BD9-81ED-4DB2-BD59-A6C34878D82A}">
                    <a16:rowId xmlns:a16="http://schemas.microsoft.com/office/drawing/2014/main" val="1388143974"/>
                  </a:ext>
                </a:extLst>
              </a:tr>
              <a:tr h="288032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gridSpan="9"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(wt.-%)</a:t>
                      </a:r>
                      <a:endParaRPr lang="de-DE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endParaRPr lang="de-DE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endParaRPr lang="de-DE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extLst>
                  <a:ext uri="{0D108BD9-81ED-4DB2-BD59-A6C34878D82A}">
                    <a16:rowId xmlns:a16="http://schemas.microsoft.com/office/drawing/2014/main" val="3427715518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Complete reduction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43.7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22.7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14.0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12.6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0.19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0.28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0.18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4.08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0.11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de-DE" sz="11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1.93</a:t>
                      </a: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de-DE" sz="11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1.63</a:t>
                      </a:r>
                    </a:p>
                  </a:txBody>
                  <a:tcPr marL="36195" marR="36195" marT="0" marB="0" anchor="ctr"/>
                </a:tc>
                <a:extLst>
                  <a:ext uri="{0D108BD9-81ED-4DB2-BD59-A6C34878D82A}">
                    <a16:rowId xmlns:a16="http://schemas.microsoft.com/office/drawing/2014/main" val="1152572432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Defined reduction 1</a:t>
                      </a:r>
                      <a:endParaRPr lang="de-DE" sz="11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23.1</a:t>
                      </a:r>
                      <a:endParaRPr lang="de-DE" sz="11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20.7</a:t>
                      </a:r>
                      <a:endParaRPr lang="de-DE" sz="11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8.98</a:t>
                      </a:r>
                      <a:endParaRPr lang="de-DE" sz="11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8.90</a:t>
                      </a:r>
                      <a:endParaRPr lang="de-DE" sz="11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2.08</a:t>
                      </a:r>
                      <a:endParaRPr lang="de-DE" sz="11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15.1</a:t>
                      </a:r>
                      <a:endParaRPr lang="de-DE" sz="11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2.4</a:t>
                      </a:r>
                      <a:endParaRPr lang="de-DE" sz="11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7.72</a:t>
                      </a:r>
                      <a:endParaRPr lang="de-DE" sz="11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0.37</a:t>
                      </a:r>
                      <a:endParaRPr lang="de-DE" sz="11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de-DE" sz="11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1.12</a:t>
                      </a: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de-DE" sz="11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1.08</a:t>
                      </a:r>
                    </a:p>
                  </a:txBody>
                  <a:tcPr marL="36195" marR="36195" marT="0" marB="0" anchor="ctr"/>
                </a:tc>
                <a:extLst>
                  <a:ext uri="{0D108BD9-81ED-4DB2-BD59-A6C34878D82A}">
                    <a16:rowId xmlns:a16="http://schemas.microsoft.com/office/drawing/2014/main" val="223030252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Defined reduction 2</a:t>
                      </a:r>
                      <a:endParaRPr lang="de-DE" sz="11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26.8</a:t>
                      </a:r>
                      <a:endParaRPr lang="de-DE" sz="11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24.0</a:t>
                      </a:r>
                      <a:endParaRPr lang="de-DE" sz="11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9.10</a:t>
                      </a:r>
                      <a:endParaRPr lang="de-DE" sz="11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8.41</a:t>
                      </a:r>
                      <a:endParaRPr lang="de-DE" sz="11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1.49</a:t>
                      </a:r>
                      <a:endParaRPr lang="de-DE" sz="11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10.9</a:t>
                      </a:r>
                      <a:endParaRPr lang="de-DE" sz="11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2.96</a:t>
                      </a:r>
                      <a:endParaRPr lang="de-DE" sz="11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8.16</a:t>
                      </a:r>
                      <a:endParaRPr lang="de-DE" sz="11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0.39</a:t>
                      </a:r>
                      <a:endParaRPr lang="de-DE" sz="11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de-DE" sz="11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1.12</a:t>
                      </a: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de-DE" sz="11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1.11</a:t>
                      </a:r>
                    </a:p>
                  </a:txBody>
                  <a:tcPr marL="36195" marR="36195" marT="0" marB="0" anchor="ctr"/>
                </a:tc>
                <a:extLst>
                  <a:ext uri="{0D108BD9-81ED-4DB2-BD59-A6C34878D82A}">
                    <a16:rowId xmlns:a16="http://schemas.microsoft.com/office/drawing/2014/main" val="3217690327"/>
                  </a:ext>
                </a:extLst>
              </a:tr>
            </a:tbl>
          </a:graphicData>
        </a:graphic>
      </p:graphicFrame>
      <p:graphicFrame>
        <p:nvGraphicFramePr>
          <p:cNvPr id="9" name="Tabelle 8">
            <a:extLst>
              <a:ext uri="{FF2B5EF4-FFF2-40B4-BE49-F238E27FC236}">
                <a16:creationId xmlns:a16="http://schemas.microsoft.com/office/drawing/2014/main" id="{DB5C40FD-4C4A-470E-A633-02B14684868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2396262"/>
              </p:ext>
            </p:extLst>
          </p:nvPr>
        </p:nvGraphicFramePr>
        <p:xfrm>
          <a:off x="658239" y="2060848"/>
          <a:ext cx="6991238" cy="154092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26877">
                  <a:extLst>
                    <a:ext uri="{9D8B030D-6E8A-4147-A177-3AD203B41FA5}">
                      <a16:colId xmlns:a16="http://schemas.microsoft.com/office/drawing/2014/main" val="214697336"/>
                    </a:ext>
                  </a:extLst>
                </a:gridCol>
                <a:gridCol w="584349">
                  <a:extLst>
                    <a:ext uri="{9D8B030D-6E8A-4147-A177-3AD203B41FA5}">
                      <a16:colId xmlns:a16="http://schemas.microsoft.com/office/drawing/2014/main" val="1046991627"/>
                    </a:ext>
                  </a:extLst>
                </a:gridCol>
                <a:gridCol w="585219">
                  <a:extLst>
                    <a:ext uri="{9D8B030D-6E8A-4147-A177-3AD203B41FA5}">
                      <a16:colId xmlns:a16="http://schemas.microsoft.com/office/drawing/2014/main" val="819879336"/>
                    </a:ext>
                  </a:extLst>
                </a:gridCol>
                <a:gridCol w="585219">
                  <a:extLst>
                    <a:ext uri="{9D8B030D-6E8A-4147-A177-3AD203B41FA5}">
                      <a16:colId xmlns:a16="http://schemas.microsoft.com/office/drawing/2014/main" val="91227087"/>
                    </a:ext>
                  </a:extLst>
                </a:gridCol>
                <a:gridCol w="584349">
                  <a:extLst>
                    <a:ext uri="{9D8B030D-6E8A-4147-A177-3AD203B41FA5}">
                      <a16:colId xmlns:a16="http://schemas.microsoft.com/office/drawing/2014/main" val="587695760"/>
                    </a:ext>
                  </a:extLst>
                </a:gridCol>
                <a:gridCol w="585219">
                  <a:extLst>
                    <a:ext uri="{9D8B030D-6E8A-4147-A177-3AD203B41FA5}">
                      <a16:colId xmlns:a16="http://schemas.microsoft.com/office/drawing/2014/main" val="664165630"/>
                    </a:ext>
                  </a:extLst>
                </a:gridCol>
                <a:gridCol w="585219">
                  <a:extLst>
                    <a:ext uri="{9D8B030D-6E8A-4147-A177-3AD203B41FA5}">
                      <a16:colId xmlns:a16="http://schemas.microsoft.com/office/drawing/2014/main" val="3928079600"/>
                    </a:ext>
                  </a:extLst>
                </a:gridCol>
                <a:gridCol w="584349">
                  <a:extLst>
                    <a:ext uri="{9D8B030D-6E8A-4147-A177-3AD203B41FA5}">
                      <a16:colId xmlns:a16="http://schemas.microsoft.com/office/drawing/2014/main" val="2347340020"/>
                    </a:ext>
                  </a:extLst>
                </a:gridCol>
                <a:gridCol w="585219">
                  <a:extLst>
                    <a:ext uri="{9D8B030D-6E8A-4147-A177-3AD203B41FA5}">
                      <a16:colId xmlns:a16="http://schemas.microsoft.com/office/drawing/2014/main" val="674800737"/>
                    </a:ext>
                  </a:extLst>
                </a:gridCol>
                <a:gridCol w="585219">
                  <a:extLst>
                    <a:ext uri="{9D8B030D-6E8A-4147-A177-3AD203B41FA5}">
                      <a16:colId xmlns:a16="http://schemas.microsoft.com/office/drawing/2014/main" val="2545702868"/>
                    </a:ext>
                  </a:extLst>
                </a:gridCol>
              </a:tblGrid>
              <a:tr h="388800">
                <a:tc rowSpan="2"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 </a:t>
                      </a:r>
                      <a:r>
                        <a:rPr lang="en-GB" sz="2000" b="0" i="1" dirty="0">
                          <a:effectLst/>
                        </a:rPr>
                        <a:t>Slag</a:t>
                      </a:r>
                      <a:endParaRPr lang="de-DE" sz="1200" b="0" i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CaO</a:t>
                      </a:r>
                      <a:endParaRPr lang="de-DE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SiO</a:t>
                      </a:r>
                      <a:r>
                        <a:rPr lang="en-GB" sz="1200" baseline="-25000">
                          <a:effectLst/>
                        </a:rPr>
                        <a:t>2</a:t>
                      </a:r>
                      <a:endParaRPr lang="de-DE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MgO</a:t>
                      </a:r>
                      <a:endParaRPr lang="de-DE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Al</a:t>
                      </a:r>
                      <a:r>
                        <a:rPr lang="en-GB" sz="1200" baseline="-25000">
                          <a:effectLst/>
                        </a:rPr>
                        <a:t>2</a:t>
                      </a:r>
                      <a:r>
                        <a:rPr lang="en-GB" sz="1200">
                          <a:effectLst/>
                        </a:rPr>
                        <a:t>O</a:t>
                      </a:r>
                      <a:r>
                        <a:rPr lang="en-GB" sz="1200" baseline="-25000">
                          <a:effectLst/>
                        </a:rPr>
                        <a:t>3</a:t>
                      </a:r>
                      <a:endParaRPr lang="de-DE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Cr</a:t>
                      </a:r>
                      <a:r>
                        <a:rPr lang="en-GB" sz="1200" baseline="-25000">
                          <a:effectLst/>
                        </a:rPr>
                        <a:t>2</a:t>
                      </a:r>
                      <a:r>
                        <a:rPr lang="en-GB" sz="1200">
                          <a:effectLst/>
                        </a:rPr>
                        <a:t>O</a:t>
                      </a:r>
                      <a:r>
                        <a:rPr lang="en-GB" sz="1200" baseline="-25000">
                          <a:effectLst/>
                        </a:rPr>
                        <a:t>3</a:t>
                      </a:r>
                      <a:endParaRPr lang="de-DE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 err="1">
                          <a:effectLst/>
                        </a:rPr>
                        <a:t>FeO</a:t>
                      </a:r>
                      <a:endParaRPr lang="de-DE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Fe</a:t>
                      </a:r>
                      <a:r>
                        <a:rPr lang="en-GB" sz="1200" baseline="-25000" dirty="0">
                          <a:effectLst/>
                        </a:rPr>
                        <a:t>2</a:t>
                      </a:r>
                      <a:r>
                        <a:rPr lang="en-GB" sz="1200" dirty="0">
                          <a:effectLst/>
                        </a:rPr>
                        <a:t>O</a:t>
                      </a:r>
                      <a:r>
                        <a:rPr lang="en-GB" sz="1200" baseline="-25000" dirty="0">
                          <a:effectLst/>
                        </a:rPr>
                        <a:t>3</a:t>
                      </a:r>
                      <a:endParaRPr lang="de-DE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MnO</a:t>
                      </a:r>
                      <a:endParaRPr lang="de-DE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P</a:t>
                      </a:r>
                      <a:r>
                        <a:rPr lang="en-GB" sz="1200" baseline="-25000" dirty="0">
                          <a:effectLst/>
                        </a:rPr>
                        <a:t>2</a:t>
                      </a:r>
                      <a:r>
                        <a:rPr lang="en-GB" sz="1200" dirty="0">
                          <a:effectLst/>
                        </a:rPr>
                        <a:t>O</a:t>
                      </a:r>
                      <a:r>
                        <a:rPr lang="en-GB" sz="1200" baseline="-25000" dirty="0">
                          <a:effectLst/>
                        </a:rPr>
                        <a:t>5</a:t>
                      </a:r>
                      <a:endParaRPr lang="de-DE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extLst>
                  <a:ext uri="{0D108BD9-81ED-4DB2-BD59-A6C34878D82A}">
                    <a16:rowId xmlns:a16="http://schemas.microsoft.com/office/drawing/2014/main" val="1388143974"/>
                  </a:ext>
                </a:extLst>
              </a:tr>
              <a:tr h="288032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gridSpan="9"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(wt.-%)</a:t>
                      </a:r>
                      <a:endParaRPr lang="de-DE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7715518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Complete reduction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43.7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22.7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14.0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12.6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0.19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0.28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0.18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4.08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0.11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extLst>
                  <a:ext uri="{0D108BD9-81ED-4DB2-BD59-A6C34878D82A}">
                    <a16:rowId xmlns:a16="http://schemas.microsoft.com/office/drawing/2014/main" val="1152572432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Defined reduction 1</a:t>
                      </a:r>
                      <a:endParaRPr lang="de-DE" sz="11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23.1</a:t>
                      </a:r>
                      <a:endParaRPr lang="de-DE" sz="11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20.7</a:t>
                      </a:r>
                      <a:endParaRPr lang="de-DE" sz="11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8.98</a:t>
                      </a:r>
                      <a:endParaRPr lang="de-DE" sz="11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8.90</a:t>
                      </a:r>
                      <a:endParaRPr lang="de-DE" sz="11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2.08</a:t>
                      </a:r>
                      <a:endParaRPr lang="de-DE" sz="11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15.1</a:t>
                      </a:r>
                      <a:endParaRPr lang="de-DE" sz="11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2.4</a:t>
                      </a:r>
                      <a:endParaRPr lang="de-DE" sz="11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7.72</a:t>
                      </a:r>
                      <a:endParaRPr lang="de-DE" sz="11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0.37</a:t>
                      </a:r>
                      <a:endParaRPr lang="de-DE" sz="11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extLst>
                  <a:ext uri="{0D108BD9-81ED-4DB2-BD59-A6C34878D82A}">
                    <a16:rowId xmlns:a16="http://schemas.microsoft.com/office/drawing/2014/main" val="223030252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Defined reduction 2</a:t>
                      </a:r>
                      <a:endParaRPr lang="de-DE" sz="11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26.8</a:t>
                      </a:r>
                      <a:endParaRPr lang="de-DE" sz="11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24.0</a:t>
                      </a:r>
                      <a:endParaRPr lang="de-DE" sz="11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9.10</a:t>
                      </a:r>
                      <a:endParaRPr lang="de-DE" sz="11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8.41</a:t>
                      </a:r>
                      <a:endParaRPr lang="de-DE" sz="11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1.49</a:t>
                      </a:r>
                      <a:endParaRPr lang="de-DE" sz="11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10.9</a:t>
                      </a:r>
                      <a:endParaRPr lang="de-DE" sz="11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2.96</a:t>
                      </a:r>
                      <a:endParaRPr lang="de-DE" sz="11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8.16</a:t>
                      </a:r>
                      <a:endParaRPr lang="de-DE" sz="11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0.39</a:t>
                      </a:r>
                      <a:endParaRPr lang="de-DE" sz="11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extLst>
                  <a:ext uri="{0D108BD9-81ED-4DB2-BD59-A6C34878D82A}">
                    <a16:rowId xmlns:a16="http://schemas.microsoft.com/office/drawing/2014/main" val="32176903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51328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B06C2CF2-B0FB-4C63-B4D9-9B079F3DEA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10AD28-0922-5E40-9B25-B880108D1BE6}" type="slidenum">
              <a:rPr kumimoji="0" lang="de-DE" altLang="x-none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de-DE" altLang="x-none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2DFE801-02F7-44FA-9702-5E0A9CFF7FA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/>
              <a:t>New Products? 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→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/>
              <a:t>Water</a:t>
            </a:r>
            <a:r>
              <a:rPr lang="de-DE" dirty="0"/>
              <a:t> </a:t>
            </a:r>
            <a:r>
              <a:rPr lang="de-DE" dirty="0" err="1"/>
              <a:t>granulation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EC727CE-2794-4412-84B9-7B011D978164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900" b="0" i="0" u="none" strike="noStrike" kern="1200" cap="none" spc="0" normalizeH="0" baseline="0" noProof="0">
                <a:ln>
                  <a:noFill/>
                </a:ln>
                <a:solidFill>
                  <a:srgbClr val="00A3DB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Slag Valorisation Symposium, 02.04.2019</a:t>
            </a:r>
            <a:endParaRPr kumimoji="0" lang="de-DE" sz="900" b="0" i="0" u="none" strike="noStrike" kern="1200" cap="none" spc="0" normalizeH="0" baseline="0" noProof="0" dirty="0">
              <a:ln>
                <a:noFill/>
              </a:ln>
              <a:solidFill>
                <a:srgbClr val="00A3DB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DA51BE5B-506B-45C4-8E4D-B22F3F75C078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01472" y="1718038"/>
            <a:ext cx="2080260" cy="233997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3385BD6F-EB4F-4590-AE3B-9B99F416525B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336" y="1446964"/>
            <a:ext cx="3355975" cy="2339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10445AA5-3289-4B77-A505-0936631BFCC7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873" y="4058013"/>
            <a:ext cx="2345055" cy="226758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2C920940-7809-4B65-AA7C-C436AD5E8CD7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7420" y="4058013"/>
            <a:ext cx="2684780" cy="22675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rafik 28" descr="Laborgranulation Paul Wurth 13.03.08 39.jpg">
            <a:extLst>
              <a:ext uri="{FF2B5EF4-FFF2-40B4-BE49-F238E27FC236}">
                <a16:creationId xmlns:a16="http://schemas.microsoft.com/office/drawing/2014/main" id="{A8FB2270-46A2-4413-B194-1BF18F8E22B2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861824" y="4058012"/>
            <a:ext cx="1798185" cy="2267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823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8E0E503F-4E28-4E23-A035-63F316731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0AD28-0922-5E40-9B25-B880108D1BE6}" type="slidenum">
              <a:rPr lang="de-DE" altLang="x-none" smtClean="0"/>
              <a:pPr/>
              <a:t>25</a:t>
            </a:fld>
            <a:endParaRPr lang="de-DE" altLang="x-non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81457F6-20D6-4158-91CC-3C099640F2B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58239" y="1080616"/>
            <a:ext cx="7970194" cy="971920"/>
          </a:xfrm>
        </p:spPr>
        <p:txBody>
          <a:bodyPr/>
          <a:lstStyle/>
          <a:p>
            <a:r>
              <a:rPr lang="de-DE" dirty="0" err="1"/>
              <a:t>Cementitious</a:t>
            </a:r>
            <a:r>
              <a:rPr lang="de-DE" dirty="0"/>
              <a:t> </a:t>
            </a:r>
            <a:r>
              <a:rPr lang="de-DE" dirty="0" err="1"/>
              <a:t>properties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422F302-0FC6-4352-83D2-9043863D0BD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DE">
                <a:latin typeface="+mn-lt"/>
              </a:rPr>
              <a:t>Slag Valorisation Symposium, 02.04.2019</a:t>
            </a:r>
            <a:endParaRPr lang="de-DE" dirty="0">
              <a:latin typeface="+mn-lt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1024DEEA-8F50-48D5-B1A5-5E24EC47E7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238" y="1597112"/>
            <a:ext cx="7970194" cy="5144255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11A71D9E-1EE2-457E-B499-0B3054B3EA73}"/>
              </a:ext>
            </a:extLst>
          </p:cNvPr>
          <p:cNvSpPr txBox="1"/>
          <p:nvPr/>
        </p:nvSpPr>
        <p:spPr>
          <a:xfrm>
            <a:off x="1619672" y="1972353"/>
            <a:ext cx="732893" cy="26930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150" dirty="0"/>
              <a:t>Average</a:t>
            </a:r>
          </a:p>
        </p:txBody>
      </p:sp>
    </p:spTree>
    <p:extLst>
      <p:ext uri="{BB962C8B-B14F-4D97-AF65-F5344CB8AC3E}">
        <p14:creationId xmlns:p14="http://schemas.microsoft.com/office/powerpoint/2010/main" val="162846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8E0E503F-4E28-4E23-A035-63F316731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0AD28-0922-5E40-9B25-B880108D1BE6}" type="slidenum">
              <a:rPr lang="de-DE" altLang="x-none" smtClean="0"/>
              <a:pPr/>
              <a:t>26</a:t>
            </a:fld>
            <a:endParaRPr lang="de-DE" altLang="x-non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81457F6-20D6-4158-91CC-3C099640F2B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/>
              <a:t>Grinding Energy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422F302-0FC6-4352-83D2-9043863D0BD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DE">
                <a:latin typeface="+mn-lt"/>
              </a:rPr>
              <a:t>Slag Valorisation Symposium, 02.04.2019</a:t>
            </a:r>
            <a:endParaRPr lang="de-DE" dirty="0">
              <a:latin typeface="+mn-lt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3CDEDA25-5FA5-41AE-B406-B489A0F795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151" b="8001"/>
          <a:stretch/>
        </p:blipFill>
        <p:spPr>
          <a:xfrm>
            <a:off x="839713" y="1484784"/>
            <a:ext cx="4308351" cy="511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652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FD236C00-562B-43BB-9A15-2D7990D32D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0AD28-0922-5E40-9B25-B880108D1BE6}" type="slidenum">
              <a:rPr lang="de-DE" altLang="x-none" smtClean="0"/>
              <a:pPr/>
              <a:t>27</a:t>
            </a:fld>
            <a:endParaRPr lang="de-DE" altLang="x-non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7BD5257-D822-4E3A-B3BC-98B12095AE5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 err="1"/>
              <a:t>Conclusion</a:t>
            </a:r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C76C13F5-0B3B-4E3E-8E03-8DE79255E97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58812" y="1700808"/>
            <a:ext cx="8233668" cy="3528392"/>
          </a:xfrm>
        </p:spPr>
        <p:txBody>
          <a:bodyPr/>
          <a:lstStyle/>
          <a:p>
            <a:pPr marL="0" indent="0">
              <a:buNone/>
            </a:pPr>
            <a:r>
              <a:rPr lang="en-US" u="sng" dirty="0"/>
              <a:t>Process</a:t>
            </a:r>
          </a:p>
          <a:p>
            <a:r>
              <a:rPr lang="en-US" dirty="0"/>
              <a:t>Defined reduction is possible in bigger scale</a:t>
            </a:r>
          </a:p>
          <a:p>
            <a:r>
              <a:rPr lang="en-US" dirty="0"/>
              <a:t>Optimization is necessary to implement it to operational practice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u="sng" dirty="0"/>
              <a:t>Road construction</a:t>
            </a:r>
          </a:p>
          <a:p>
            <a:r>
              <a:rPr lang="en-US" dirty="0"/>
              <a:t>Environmental compatibility regarding new regulations increases</a:t>
            </a:r>
          </a:p>
          <a:p>
            <a:r>
              <a:rPr lang="en-US" dirty="0"/>
              <a:t>Technical properties are equal or better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u="sng" dirty="0"/>
              <a:t>Cement industry</a:t>
            </a:r>
            <a:endParaRPr lang="en-US" dirty="0"/>
          </a:p>
          <a:p>
            <a:r>
              <a:rPr lang="en-US" dirty="0"/>
              <a:t>water granulation leads to a GBFS like material</a:t>
            </a:r>
          </a:p>
          <a:p>
            <a:r>
              <a:rPr lang="en-US" dirty="0"/>
              <a:t>Technical properties are acceptable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>
                <a:sym typeface="Symbol" panose="05050102010706020507" pitchFamily="18" charset="2"/>
              </a:rPr>
              <a:t> Ongoing activities are focused on a robust process due to varying slag from process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C65410A-CA3A-4AAB-94DA-9BD0ABA4755D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DE"/>
              <a:t>Slag Valorisation Symposium, 02.04.2019</a:t>
            </a:r>
            <a:endParaRPr lang="de-DE" dirty="0"/>
          </a:p>
        </p:txBody>
      </p:sp>
      <p:pic>
        <p:nvPicPr>
          <p:cNvPr id="6" name="Bild 59" descr="C:\Users\d.algermissen\AppData\Local\Microsoft\Windows\INetCache\Content.Word\phpThumb_generated_thumbnailjpg.jpg">
            <a:extLst>
              <a:ext uri="{FF2B5EF4-FFF2-40B4-BE49-F238E27FC236}">
                <a16:creationId xmlns:a16="http://schemas.microsoft.com/office/drawing/2014/main" id="{07828194-4C15-4BF7-A3E9-89BE93EDA53E}"/>
              </a:ext>
            </a:extLst>
          </p:cNvPr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3696" y="5158187"/>
            <a:ext cx="1568154" cy="1238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7F1A2059-4C24-468A-B5B1-89E0F5128F81}"/>
              </a:ext>
            </a:extLst>
          </p:cNvPr>
          <p:cNvSpPr txBox="1"/>
          <p:nvPr/>
        </p:nvSpPr>
        <p:spPr>
          <a:xfrm>
            <a:off x="2699792" y="5301208"/>
            <a:ext cx="611802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>
                <a:solidFill>
                  <a:srgbClr val="00B050"/>
                </a:solidFill>
              </a:rPr>
              <a:t>We</a:t>
            </a:r>
            <a:r>
              <a:rPr lang="de-DE" dirty="0">
                <a:solidFill>
                  <a:srgbClr val="00B050"/>
                </a:solidFill>
              </a:rPr>
              <a:t> </a:t>
            </a:r>
            <a:r>
              <a:rPr lang="de-DE" dirty="0" err="1">
                <a:solidFill>
                  <a:srgbClr val="00B050"/>
                </a:solidFill>
              </a:rPr>
              <a:t>acknowledge</a:t>
            </a:r>
            <a:r>
              <a:rPr lang="de-DE" dirty="0">
                <a:solidFill>
                  <a:srgbClr val="00B050"/>
                </a:solidFill>
              </a:rPr>
              <a:t> </a:t>
            </a:r>
            <a:r>
              <a:rPr lang="de-DE" dirty="0" err="1">
                <a:solidFill>
                  <a:srgbClr val="00B050"/>
                </a:solidFill>
              </a:rPr>
              <a:t>the</a:t>
            </a:r>
            <a:r>
              <a:rPr lang="de-DE" dirty="0">
                <a:solidFill>
                  <a:srgbClr val="00B050"/>
                </a:solidFill>
              </a:rPr>
              <a:t> support </a:t>
            </a:r>
            <a:r>
              <a:rPr lang="de-DE" dirty="0" err="1">
                <a:solidFill>
                  <a:srgbClr val="00B050"/>
                </a:solidFill>
              </a:rPr>
              <a:t>of</a:t>
            </a:r>
            <a:r>
              <a:rPr lang="de-DE" dirty="0">
                <a:solidFill>
                  <a:srgbClr val="00B050"/>
                </a:solidFill>
              </a:rPr>
              <a:t> </a:t>
            </a:r>
            <a:r>
              <a:rPr lang="de-DE" dirty="0" err="1">
                <a:solidFill>
                  <a:srgbClr val="00B050"/>
                </a:solidFill>
              </a:rPr>
              <a:t>the</a:t>
            </a:r>
            <a:r>
              <a:rPr lang="de-DE" dirty="0">
                <a:solidFill>
                  <a:srgbClr val="00B050"/>
                </a:solidFill>
              </a:rPr>
              <a:t> German Environment </a:t>
            </a:r>
            <a:br>
              <a:rPr lang="de-DE" dirty="0">
                <a:solidFill>
                  <a:srgbClr val="00B050"/>
                </a:solidFill>
              </a:rPr>
            </a:br>
            <a:r>
              <a:rPr lang="de-DE" dirty="0" err="1">
                <a:solidFill>
                  <a:srgbClr val="00B050"/>
                </a:solidFill>
              </a:rPr>
              <a:t>Foundation</a:t>
            </a:r>
            <a:r>
              <a:rPr lang="de-DE" dirty="0">
                <a:solidFill>
                  <a:srgbClr val="00B050"/>
                </a:solidFill>
              </a:rPr>
              <a:t> (DBU) </a:t>
            </a:r>
            <a:r>
              <a:rPr lang="de-DE" dirty="0" err="1">
                <a:solidFill>
                  <a:srgbClr val="00B050"/>
                </a:solidFill>
              </a:rPr>
              <a:t>for</a:t>
            </a:r>
            <a:r>
              <a:rPr lang="de-DE" dirty="0">
                <a:solidFill>
                  <a:srgbClr val="00B050"/>
                </a:solidFill>
              </a:rPr>
              <a:t> </a:t>
            </a:r>
            <a:r>
              <a:rPr lang="de-DE" dirty="0" err="1">
                <a:solidFill>
                  <a:srgbClr val="00B050"/>
                </a:solidFill>
              </a:rPr>
              <a:t>funding</a:t>
            </a:r>
            <a:r>
              <a:rPr lang="de-DE" dirty="0">
                <a:solidFill>
                  <a:srgbClr val="00B050"/>
                </a:solidFill>
              </a:rPr>
              <a:t> </a:t>
            </a:r>
            <a:r>
              <a:rPr lang="de-DE" dirty="0" err="1">
                <a:solidFill>
                  <a:srgbClr val="00B050"/>
                </a:solidFill>
              </a:rPr>
              <a:t>the</a:t>
            </a:r>
            <a:r>
              <a:rPr lang="de-DE" dirty="0">
                <a:solidFill>
                  <a:srgbClr val="00B050"/>
                </a:solidFill>
              </a:rPr>
              <a:t> </a:t>
            </a:r>
            <a:r>
              <a:rPr lang="de-DE" dirty="0" err="1">
                <a:solidFill>
                  <a:srgbClr val="00B050"/>
                </a:solidFill>
              </a:rPr>
              <a:t>presented</a:t>
            </a:r>
            <a:r>
              <a:rPr lang="de-DE" dirty="0">
                <a:solidFill>
                  <a:srgbClr val="00B050"/>
                </a:solidFill>
              </a:rPr>
              <a:t> </a:t>
            </a:r>
            <a:r>
              <a:rPr lang="de-DE" dirty="0" err="1">
                <a:solidFill>
                  <a:srgbClr val="00B050"/>
                </a:solidFill>
              </a:rPr>
              <a:t>project</a:t>
            </a:r>
            <a:endParaRPr lang="de-DE" dirty="0">
              <a:solidFill>
                <a:srgbClr val="00B050"/>
              </a:solidFill>
            </a:endParaRPr>
          </a:p>
          <a:p>
            <a:r>
              <a:rPr lang="de-DE" dirty="0">
                <a:solidFill>
                  <a:srgbClr val="00B050"/>
                </a:solidFill>
              </a:rPr>
              <a:t>(33756/01-21 „DIREKT“)</a:t>
            </a:r>
          </a:p>
        </p:txBody>
      </p:sp>
    </p:spTree>
    <p:extLst>
      <p:ext uri="{BB962C8B-B14F-4D97-AF65-F5344CB8AC3E}">
        <p14:creationId xmlns:p14="http://schemas.microsoft.com/office/powerpoint/2010/main" val="3498111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David Algermissen, M.Sc.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Head of Department</a:t>
            </a:r>
            <a:br>
              <a:rPr lang="en-US" dirty="0"/>
            </a:br>
            <a:r>
              <a:rPr lang="en-US" dirty="0"/>
              <a:t>Secondary Raw Materials / Slag Metallurgy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Tel.: +49 2065 9945-12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Mail: d.algermissen@fehs.de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Web: www.fehs.de</a:t>
            </a:r>
          </a:p>
        </p:txBody>
      </p:sp>
      <p:sp>
        <p:nvSpPr>
          <p:cNvPr id="12" name="Fußzeilenplatzhalter 1"/>
          <p:cNvSpPr>
            <a:spLocks noGrp="1"/>
          </p:cNvSpPr>
          <p:nvPr>
            <p:ph type="ftr" sz="quarter" idx="15"/>
          </p:nvPr>
        </p:nvSpPr>
        <p:spPr>
          <a:noFill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A3DB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Slag Valorisation Symposium, 02.04.2019</a:t>
            </a:r>
            <a:endParaRPr kumimoji="0" lang="de-DE" sz="900" b="0" i="0" u="none" strike="noStrike" kern="1200" cap="none" spc="0" normalizeH="0" baseline="0" noProof="0" dirty="0">
              <a:ln>
                <a:noFill/>
              </a:ln>
              <a:solidFill>
                <a:srgbClr val="00A3DB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1" name="Textplatzhalter 3"/>
          <p:cNvSpPr txBox="1">
            <a:spLocks/>
          </p:cNvSpPr>
          <p:nvPr/>
        </p:nvSpPr>
        <p:spPr>
          <a:xfrm>
            <a:off x="658239" y="1080616"/>
            <a:ext cx="7970194" cy="971920"/>
          </a:xfrm>
          <a:prstGeom prst="rect">
            <a:avLst/>
          </a:prstGeom>
        </p:spPr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A3DB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Contact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A3DB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A3DB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information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srgbClr val="00A3DB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0D3565D3-462E-4414-9DBC-5205EA3E8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0AD28-0922-5E40-9B25-B880108D1BE6}" type="slidenum">
              <a:rPr lang="de-DE" altLang="x-none" smtClean="0"/>
              <a:pPr/>
              <a:t>28</a:t>
            </a:fld>
            <a:endParaRPr lang="de-DE" altLang="x-none" dirty="0"/>
          </a:p>
        </p:txBody>
      </p:sp>
      <p:pic>
        <p:nvPicPr>
          <p:cNvPr id="7" name="Bildplatzhalter 12">
            <a:extLst>
              <a:ext uri="{FF2B5EF4-FFF2-40B4-BE49-F238E27FC236}">
                <a16:creationId xmlns:a16="http://schemas.microsoft.com/office/drawing/2014/main" id="{9922F523-A818-42D6-9C9A-9A5B5EE2F0CF}"/>
              </a:ext>
            </a:extLst>
          </p:cNvPr>
          <p:cNvPicPr>
            <a:picLocks noGrp="1"/>
          </p:cNvPicPr>
          <p:nvPr>
            <p:ph type="pic" sz="quarter" idx="14"/>
          </p:nvPr>
        </p:nvPicPr>
        <p:blipFill>
          <a:blip r:embed="rId2" cstate="print"/>
          <a:srcRect l="7524" r="7524"/>
          <a:stretch>
            <a:fillRect/>
          </a:stretch>
        </p:blipFill>
        <p:spPr>
          <a:xfrm>
            <a:off x="6300000" y="2203200"/>
            <a:ext cx="2822616" cy="2772000"/>
          </a:xfrm>
          <a:prstGeom prst="rect">
            <a:avLst/>
          </a:prstGeom>
          <a:ln w="15875">
            <a:solidFill>
              <a:srgbClr val="00B0F0"/>
            </a:solidFill>
          </a:ln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3E75BE05-36C9-4ACD-906B-9C2BDE4A7A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231" y="5367956"/>
            <a:ext cx="3095625" cy="752475"/>
          </a:xfrm>
          <a:prstGeom prst="rect">
            <a:avLst/>
          </a:prstGeom>
        </p:spPr>
      </p:pic>
      <p:pic>
        <p:nvPicPr>
          <p:cNvPr id="9" name="Picture 1" descr="C:\Dokumente und Einstellungen\d.algermissen\Desktop\ude-logo.png">
            <a:extLst>
              <a:ext uri="{FF2B5EF4-FFF2-40B4-BE49-F238E27FC236}">
                <a16:creationId xmlns:a16="http://schemas.microsoft.com/office/drawing/2014/main" id="{584A2E41-2CF5-4F25-8153-BC5CE57E08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56591" y="5416324"/>
            <a:ext cx="2075877" cy="803274"/>
          </a:xfrm>
          <a:prstGeom prst="rect">
            <a:avLst/>
          </a:prstGeom>
          <a:noFill/>
        </p:spPr>
      </p:pic>
      <p:pic>
        <p:nvPicPr>
          <p:cNvPr id="10" name="Grafik 1">
            <a:extLst>
              <a:ext uri="{FF2B5EF4-FFF2-40B4-BE49-F238E27FC236}">
                <a16:creationId xmlns:a16="http://schemas.microsoft.com/office/drawing/2014/main" id="{FAB5E993-47CB-43C6-9E5F-E7C9079EE5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2887" y="5438424"/>
            <a:ext cx="721161" cy="6820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7836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9CE946D3-5E1B-47BF-894D-F6F1188FF0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0AD28-0922-5E40-9B25-B880108D1BE6}" type="slidenum">
              <a:rPr lang="de-DE" altLang="x-none" smtClean="0"/>
              <a:pPr/>
              <a:t>3</a:t>
            </a:fld>
            <a:endParaRPr lang="de-DE" altLang="x-non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1DC4C5C9-AFBC-4BF1-BAF2-ABB7D663AE8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/>
              <a:t>Motivation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8E4357A-F1E8-4EDA-B011-2B2F8658B13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DE"/>
              <a:t>Slag Valorisation Symposium, 02.04.2019</a:t>
            </a:r>
            <a:endParaRPr lang="de-DE" dirty="0"/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E49CD48F-F533-4BB0-8675-A386B8F615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0042" y="2829525"/>
            <a:ext cx="3608517" cy="2986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feld 1">
            <a:extLst>
              <a:ext uri="{FF2B5EF4-FFF2-40B4-BE49-F238E27FC236}">
                <a16:creationId xmlns:a16="http://schemas.microsoft.com/office/drawing/2014/main" id="{D83C4A80-4011-446E-8AA8-A73066D5B8E1}"/>
              </a:ext>
            </a:extLst>
          </p:cNvPr>
          <p:cNvSpPr txBox="1"/>
          <p:nvPr/>
        </p:nvSpPr>
        <p:spPr>
          <a:xfrm>
            <a:off x="899592" y="2036777"/>
            <a:ext cx="3238500" cy="301640"/>
          </a:xfrm>
          <a:prstGeom prst="rect">
            <a:avLst/>
          </a:prstGeom>
          <a:ln>
            <a:noFill/>
          </a:ln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>
              <a:tabLst>
                <a:tab pos="1800000" algn="dec"/>
              </a:tabLst>
            </a:pPr>
            <a:r>
              <a:rPr lang="en-GB" sz="1400" b="1" dirty="0">
                <a:solidFill>
                  <a:srgbClr val="24619F"/>
                </a:solidFill>
                <a:latin typeface="Arial" pitchFamily="34" charset="0"/>
                <a:cs typeface="Arial" pitchFamily="34" charset="0"/>
              </a:rPr>
              <a:t>1.51 M t </a:t>
            </a:r>
            <a:r>
              <a:rPr lang="en-GB" sz="1400" b="1" dirty="0" err="1">
                <a:solidFill>
                  <a:srgbClr val="24619F"/>
                </a:solidFill>
                <a:latin typeface="Arial" pitchFamily="34" charset="0"/>
                <a:cs typeface="Arial" pitchFamily="34" charset="0"/>
              </a:rPr>
              <a:t>Electirc</a:t>
            </a:r>
            <a:r>
              <a:rPr lang="en-GB" sz="1400" b="1" dirty="0">
                <a:solidFill>
                  <a:srgbClr val="24619F"/>
                </a:solidFill>
                <a:latin typeface="Arial" pitchFamily="34" charset="0"/>
                <a:cs typeface="Arial" pitchFamily="34" charset="0"/>
              </a:rPr>
              <a:t> Arc Furnace Slag (C/Q)</a:t>
            </a:r>
            <a:br>
              <a:rPr lang="en-GB" sz="1400" b="1" dirty="0">
                <a:solidFill>
                  <a:srgbClr val="24619F"/>
                </a:solidFill>
                <a:latin typeface="Arial" pitchFamily="34" charset="0"/>
                <a:cs typeface="Arial" pitchFamily="34" charset="0"/>
              </a:rPr>
            </a:br>
            <a:r>
              <a:rPr lang="en-GB" sz="1400" b="1" dirty="0">
                <a:solidFill>
                  <a:srgbClr val="24619F"/>
                </a:solidFill>
                <a:latin typeface="Arial" pitchFamily="34" charset="0"/>
                <a:cs typeface="Arial" pitchFamily="34" charset="0"/>
              </a:rPr>
              <a:t>Production</a:t>
            </a:r>
          </a:p>
          <a:p>
            <a:pPr algn="ctr">
              <a:tabLst>
                <a:tab pos="1800000" algn="dec"/>
              </a:tabLst>
            </a:pPr>
            <a:r>
              <a:rPr lang="en-GB" sz="1200" dirty="0">
                <a:solidFill>
                  <a:srgbClr val="24619F"/>
                </a:solidFill>
                <a:latin typeface="Arial" pitchFamily="34" charset="0"/>
                <a:cs typeface="Arial" pitchFamily="34" charset="0"/>
              </a:rPr>
              <a:t>(Germany)</a:t>
            </a:r>
          </a:p>
        </p:txBody>
      </p:sp>
      <p:sp>
        <p:nvSpPr>
          <p:cNvPr id="10" name="Textfeld 1">
            <a:extLst>
              <a:ext uri="{FF2B5EF4-FFF2-40B4-BE49-F238E27FC236}">
                <a16:creationId xmlns:a16="http://schemas.microsoft.com/office/drawing/2014/main" id="{FB97EE99-63A0-4F6D-B016-6BB9326A2FEE}"/>
              </a:ext>
            </a:extLst>
          </p:cNvPr>
          <p:cNvSpPr txBox="1"/>
          <p:nvPr/>
        </p:nvSpPr>
        <p:spPr>
          <a:xfrm>
            <a:off x="2233092" y="4242385"/>
            <a:ext cx="504825" cy="301640"/>
          </a:xfrm>
          <a:prstGeom prst="rect">
            <a:avLst/>
          </a:prstGeom>
          <a:ln>
            <a:noFill/>
          </a:ln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>
              <a:tabLst>
                <a:tab pos="1800000" algn="dec"/>
              </a:tabLst>
            </a:pPr>
            <a:r>
              <a:rPr lang="en-GB" sz="1400" b="1" dirty="0">
                <a:solidFill>
                  <a:srgbClr val="24619F"/>
                </a:solidFill>
                <a:latin typeface="Arial" pitchFamily="34" charset="0"/>
                <a:cs typeface="Arial" pitchFamily="34" charset="0"/>
              </a:rPr>
              <a:t>Today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E588558D-B8DA-4C68-81E9-18DB09019F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43751" y="2865201"/>
            <a:ext cx="3618713" cy="29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extfeld 1">
            <a:extLst>
              <a:ext uri="{FF2B5EF4-FFF2-40B4-BE49-F238E27FC236}">
                <a16:creationId xmlns:a16="http://schemas.microsoft.com/office/drawing/2014/main" id="{41E3BA60-C606-4882-96A7-DF66FF888D97}"/>
              </a:ext>
            </a:extLst>
          </p:cNvPr>
          <p:cNvSpPr txBox="1"/>
          <p:nvPr/>
        </p:nvSpPr>
        <p:spPr>
          <a:xfrm>
            <a:off x="6588224" y="4305361"/>
            <a:ext cx="504825" cy="301640"/>
          </a:xfrm>
          <a:prstGeom prst="rect">
            <a:avLst/>
          </a:prstGeom>
          <a:ln>
            <a:noFill/>
          </a:ln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>
              <a:tabLst>
                <a:tab pos="1800000" algn="dec"/>
              </a:tabLst>
            </a:pPr>
            <a:r>
              <a:rPr lang="en-GB" sz="1400" b="1" dirty="0">
                <a:solidFill>
                  <a:srgbClr val="24619F"/>
                </a:solidFill>
                <a:latin typeface="Arial" pitchFamily="34" charset="0"/>
                <a:cs typeface="Arial" pitchFamily="34" charset="0"/>
              </a:rPr>
              <a:t>Future?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FA2DB303-D2F6-4025-89F8-BAD36E37D66B}"/>
              </a:ext>
            </a:extLst>
          </p:cNvPr>
          <p:cNvSpPr txBox="1"/>
          <p:nvPr/>
        </p:nvSpPr>
        <p:spPr>
          <a:xfrm>
            <a:off x="467544" y="5925209"/>
            <a:ext cx="367280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i="1" dirty="0">
                <a:solidFill>
                  <a:srgbClr val="24619F"/>
                </a:solidFill>
              </a:rPr>
              <a:t>Source: Fachverband Eisenhüttenschlacken, Duisburg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A176FC02-DDEC-4D9F-AAAA-540DEC2613B6}"/>
              </a:ext>
            </a:extLst>
          </p:cNvPr>
          <p:cNvSpPr txBox="1"/>
          <p:nvPr/>
        </p:nvSpPr>
        <p:spPr>
          <a:xfrm>
            <a:off x="5581256" y="5853201"/>
            <a:ext cx="30235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tabLst>
                <a:tab pos="714375" algn="l"/>
              </a:tabLst>
            </a:pPr>
            <a:r>
              <a:rPr lang="de-DE" sz="1000" i="1" dirty="0" err="1">
                <a:solidFill>
                  <a:srgbClr val="24619F"/>
                </a:solidFill>
              </a:rPr>
              <a:t>Assumption</a:t>
            </a:r>
            <a:r>
              <a:rPr lang="de-DE" sz="1000" i="1" dirty="0">
                <a:solidFill>
                  <a:srgbClr val="24619F"/>
                </a:solidFill>
              </a:rPr>
              <a:t>: 	15 % </a:t>
            </a:r>
            <a:r>
              <a:rPr lang="de-DE" sz="1000" i="1" dirty="0" err="1">
                <a:solidFill>
                  <a:srgbClr val="24619F"/>
                </a:solidFill>
              </a:rPr>
              <a:t>classified</a:t>
            </a:r>
            <a:r>
              <a:rPr lang="de-DE" sz="1000" i="1" dirty="0">
                <a:solidFill>
                  <a:srgbClr val="24619F"/>
                </a:solidFill>
              </a:rPr>
              <a:t> </a:t>
            </a:r>
            <a:r>
              <a:rPr lang="de-DE" sz="1000" i="1" dirty="0" err="1">
                <a:solidFill>
                  <a:srgbClr val="24619F"/>
                </a:solidFill>
              </a:rPr>
              <a:t>as</a:t>
            </a:r>
            <a:r>
              <a:rPr lang="de-DE" sz="1000" i="1" dirty="0">
                <a:solidFill>
                  <a:srgbClr val="24619F"/>
                </a:solidFill>
              </a:rPr>
              <a:t> SWS-1</a:t>
            </a:r>
            <a:br>
              <a:rPr lang="de-DE" sz="1000" i="1" dirty="0">
                <a:solidFill>
                  <a:srgbClr val="24619F"/>
                </a:solidFill>
              </a:rPr>
            </a:br>
            <a:r>
              <a:rPr lang="de-DE" sz="1000" i="1" dirty="0">
                <a:solidFill>
                  <a:srgbClr val="24619F"/>
                </a:solidFill>
              </a:rPr>
              <a:t>		</a:t>
            </a:r>
            <a:r>
              <a:rPr lang="de-DE" sz="1000" i="1" dirty="0" err="1">
                <a:solidFill>
                  <a:srgbClr val="24619F"/>
                </a:solidFill>
              </a:rPr>
              <a:t>No</a:t>
            </a:r>
            <a:r>
              <a:rPr lang="de-DE" sz="1000" i="1" dirty="0">
                <a:solidFill>
                  <a:srgbClr val="24619F"/>
                </a:solidFill>
              </a:rPr>
              <a:t> </a:t>
            </a:r>
            <a:r>
              <a:rPr lang="de-DE" sz="1000" i="1" dirty="0" err="1">
                <a:solidFill>
                  <a:srgbClr val="24619F"/>
                </a:solidFill>
              </a:rPr>
              <a:t>application</a:t>
            </a:r>
            <a:r>
              <a:rPr lang="de-DE" sz="1000" i="1" dirty="0">
                <a:solidFill>
                  <a:srgbClr val="24619F"/>
                </a:solidFill>
              </a:rPr>
              <a:t> </a:t>
            </a:r>
            <a:r>
              <a:rPr lang="de-DE" sz="1000" i="1" dirty="0" err="1">
                <a:solidFill>
                  <a:srgbClr val="24619F"/>
                </a:solidFill>
              </a:rPr>
              <a:t>for</a:t>
            </a:r>
            <a:r>
              <a:rPr lang="de-DE" sz="1000" i="1" dirty="0">
                <a:solidFill>
                  <a:srgbClr val="24619F"/>
                </a:solidFill>
              </a:rPr>
              <a:t> SWS-2 / -3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F1911582-5ECF-4327-BFCC-C234090C2721}"/>
              </a:ext>
            </a:extLst>
          </p:cNvPr>
          <p:cNvSpPr txBox="1"/>
          <p:nvPr/>
        </p:nvSpPr>
        <p:spPr>
          <a:xfrm>
            <a:off x="5796136" y="1969085"/>
            <a:ext cx="28937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b="1" dirty="0" err="1">
                <a:solidFill>
                  <a:srgbClr val="24619F"/>
                </a:solidFill>
              </a:rPr>
              <a:t>Upcoming</a:t>
            </a:r>
            <a:r>
              <a:rPr lang="de-DE" sz="1800" b="1" dirty="0">
                <a:solidFill>
                  <a:srgbClr val="24619F"/>
                </a:solidFill>
              </a:rPr>
              <a:t> </a:t>
            </a:r>
            <a:r>
              <a:rPr lang="de-DE" sz="1800" b="1" dirty="0" err="1">
                <a:solidFill>
                  <a:srgbClr val="24619F"/>
                </a:solidFill>
              </a:rPr>
              <a:t>regulation</a:t>
            </a:r>
            <a:endParaRPr lang="de-DE" sz="1800" b="1" dirty="0">
              <a:solidFill>
                <a:srgbClr val="24619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6982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763D2DE9-5105-4C50-AFE6-6FDBB6C34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44724" y="6492874"/>
            <a:ext cx="2133600" cy="365125"/>
          </a:xfrm>
        </p:spPr>
        <p:txBody>
          <a:bodyPr/>
          <a:lstStyle/>
          <a:p>
            <a:fld id="{C610AD28-0922-5E40-9B25-B880108D1BE6}" type="slidenum">
              <a:rPr lang="de-DE" altLang="x-none" smtClean="0"/>
              <a:pPr/>
              <a:t>4</a:t>
            </a:fld>
            <a:endParaRPr lang="de-DE" altLang="x-non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1783F52-6AEB-4038-8559-B28F58E23D65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DE"/>
              <a:t>Slag Valorisation Symposium, 02.04.2019</a:t>
            </a:r>
            <a:endParaRPr lang="de-DE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4994B310-ED0D-40E6-9DEE-2DB214D13FF4}"/>
              </a:ext>
            </a:extLst>
          </p:cNvPr>
          <p:cNvSpPr txBox="1"/>
          <p:nvPr/>
        </p:nvSpPr>
        <p:spPr>
          <a:xfrm>
            <a:off x="4473310" y="1038565"/>
            <a:ext cx="968535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de-DE" b="1" dirty="0">
                <a:solidFill>
                  <a:srgbClr val="24619F"/>
                </a:solidFill>
                <a:cs typeface="Arial" pitchFamily="34" charset="0"/>
              </a:rPr>
              <a:t>100%</a:t>
            </a:r>
          </a:p>
        </p:txBody>
      </p:sp>
      <p:sp>
        <p:nvSpPr>
          <p:cNvPr id="7" name="Textfeld 570">
            <a:extLst>
              <a:ext uri="{FF2B5EF4-FFF2-40B4-BE49-F238E27FC236}">
                <a16:creationId xmlns:a16="http://schemas.microsoft.com/office/drawing/2014/main" id="{0CCD3267-B6AA-49AE-9D0B-5841B7CE2F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6312" y="5750728"/>
            <a:ext cx="96853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de-DE" b="1" dirty="0">
                <a:solidFill>
                  <a:srgbClr val="24619F"/>
                </a:solidFill>
                <a:cs typeface="Arial" pitchFamily="34" charset="0"/>
              </a:rPr>
              <a:t>100%</a:t>
            </a:r>
          </a:p>
        </p:txBody>
      </p:sp>
      <p:sp>
        <p:nvSpPr>
          <p:cNvPr id="8" name="Textfeld 571">
            <a:extLst>
              <a:ext uri="{FF2B5EF4-FFF2-40B4-BE49-F238E27FC236}">
                <a16:creationId xmlns:a16="http://schemas.microsoft.com/office/drawing/2014/main" id="{8DD76E40-8090-4285-9C2C-264155E23A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1491" y="5750728"/>
            <a:ext cx="64152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de-DE" b="1" dirty="0">
                <a:solidFill>
                  <a:srgbClr val="24619F"/>
                </a:solidFill>
                <a:cs typeface="Arial" pitchFamily="34" charset="0"/>
              </a:rPr>
              <a:t>0%</a:t>
            </a:r>
          </a:p>
        </p:txBody>
      </p:sp>
      <p:sp>
        <p:nvSpPr>
          <p:cNvPr id="9" name="Textfeld 570">
            <a:extLst>
              <a:ext uri="{FF2B5EF4-FFF2-40B4-BE49-F238E27FC236}">
                <a16:creationId xmlns:a16="http://schemas.microsoft.com/office/drawing/2014/main" id="{5631C89B-B58D-4552-9906-D0EE4F3DBC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9213" y="6246040"/>
            <a:ext cx="193193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de-DE" b="1" dirty="0">
                <a:solidFill>
                  <a:srgbClr val="24619F"/>
                </a:solidFill>
                <a:cs typeface="Arial" pitchFamily="34" charset="0"/>
              </a:rPr>
              <a:t>Al</a:t>
            </a:r>
            <a:r>
              <a:rPr lang="de-DE" b="1" baseline="-25000" dirty="0">
                <a:solidFill>
                  <a:srgbClr val="24619F"/>
                </a:solidFill>
                <a:cs typeface="Arial" pitchFamily="34" charset="0"/>
              </a:rPr>
              <a:t>2</a:t>
            </a:r>
            <a:r>
              <a:rPr lang="de-DE" b="1" dirty="0">
                <a:solidFill>
                  <a:srgbClr val="24619F"/>
                </a:solidFill>
                <a:cs typeface="Arial" pitchFamily="34" charset="0"/>
              </a:rPr>
              <a:t>O</a:t>
            </a:r>
            <a:r>
              <a:rPr lang="de-DE" b="1" baseline="-25000" dirty="0">
                <a:solidFill>
                  <a:srgbClr val="24619F"/>
                </a:solidFill>
                <a:cs typeface="Arial" pitchFamily="34" charset="0"/>
              </a:rPr>
              <a:t>3</a:t>
            </a:r>
            <a:r>
              <a:rPr lang="de-DE" b="1" dirty="0">
                <a:solidFill>
                  <a:srgbClr val="24619F"/>
                </a:solidFill>
                <a:cs typeface="Arial" pitchFamily="34" charset="0"/>
              </a:rPr>
              <a:t> + Fe</a:t>
            </a:r>
            <a:r>
              <a:rPr lang="de-DE" b="1" baseline="-25000" dirty="0">
                <a:solidFill>
                  <a:srgbClr val="24619F"/>
                </a:solidFill>
                <a:cs typeface="Arial" pitchFamily="34" charset="0"/>
              </a:rPr>
              <a:t>2</a:t>
            </a:r>
            <a:r>
              <a:rPr lang="de-DE" b="1" dirty="0">
                <a:solidFill>
                  <a:srgbClr val="24619F"/>
                </a:solidFill>
                <a:cs typeface="Arial" pitchFamily="34" charset="0"/>
              </a:rPr>
              <a:t>O</a:t>
            </a:r>
            <a:r>
              <a:rPr lang="de-DE" b="1" baseline="-25000" dirty="0">
                <a:solidFill>
                  <a:srgbClr val="24619F"/>
                </a:solidFill>
                <a:cs typeface="Arial" pitchFamily="34" charset="0"/>
              </a:rPr>
              <a:t>3</a:t>
            </a:r>
          </a:p>
        </p:txBody>
      </p:sp>
      <p:sp>
        <p:nvSpPr>
          <p:cNvPr id="10" name="Textfeld 570">
            <a:extLst>
              <a:ext uri="{FF2B5EF4-FFF2-40B4-BE49-F238E27FC236}">
                <a16:creationId xmlns:a16="http://schemas.microsoft.com/office/drawing/2014/main" id="{2C32EECA-E6BF-405C-948B-05510B47B442}"/>
              </a:ext>
            </a:extLst>
          </p:cNvPr>
          <p:cNvSpPr txBox="1">
            <a:spLocks noChangeArrowheads="1"/>
          </p:cNvSpPr>
          <p:nvPr/>
        </p:nvSpPr>
        <p:spPr bwMode="auto">
          <a:xfrm rot="18000000">
            <a:off x="1449953" y="2982746"/>
            <a:ext cx="70083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de-DE" b="1" dirty="0" err="1">
                <a:solidFill>
                  <a:srgbClr val="24619F"/>
                </a:solidFill>
                <a:cs typeface="Arial" pitchFamily="34" charset="0"/>
              </a:rPr>
              <a:t>CaO</a:t>
            </a:r>
            <a:endParaRPr lang="de-DE" b="1" baseline="-25000" dirty="0">
              <a:solidFill>
                <a:srgbClr val="24619F"/>
              </a:solidFill>
              <a:cs typeface="Arial" pitchFamily="34" charset="0"/>
            </a:endParaRPr>
          </a:p>
        </p:txBody>
      </p:sp>
      <p:sp>
        <p:nvSpPr>
          <p:cNvPr id="11" name="Textfeld 570">
            <a:extLst>
              <a:ext uri="{FF2B5EF4-FFF2-40B4-BE49-F238E27FC236}">
                <a16:creationId xmlns:a16="http://schemas.microsoft.com/office/drawing/2014/main" id="{9F399106-710D-467B-810C-B07077A60A76}"/>
              </a:ext>
            </a:extLst>
          </p:cNvPr>
          <p:cNvSpPr txBox="1">
            <a:spLocks noChangeArrowheads="1"/>
          </p:cNvSpPr>
          <p:nvPr/>
        </p:nvSpPr>
        <p:spPr bwMode="auto">
          <a:xfrm rot="3540000">
            <a:off x="6480671" y="3058046"/>
            <a:ext cx="73129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de-DE" b="1" dirty="0">
                <a:solidFill>
                  <a:srgbClr val="24619F"/>
                </a:solidFill>
                <a:cs typeface="Arial" pitchFamily="34" charset="0"/>
              </a:rPr>
              <a:t>SiO</a:t>
            </a:r>
            <a:r>
              <a:rPr lang="de-DE" b="1" baseline="-25000" dirty="0">
                <a:solidFill>
                  <a:srgbClr val="24619F"/>
                </a:solidFill>
                <a:cs typeface="Arial" pitchFamily="34" charset="0"/>
              </a:rPr>
              <a:t>2</a:t>
            </a:r>
          </a:p>
        </p:txBody>
      </p:sp>
      <p:sp>
        <p:nvSpPr>
          <p:cNvPr id="12" name="Textfeld 570">
            <a:extLst>
              <a:ext uri="{FF2B5EF4-FFF2-40B4-BE49-F238E27FC236}">
                <a16:creationId xmlns:a16="http://schemas.microsoft.com/office/drawing/2014/main" id="{C6B98ADF-C3EF-4B54-839A-A1D45F4D4E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57789" y="3270328"/>
            <a:ext cx="80502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de-DE" b="1" dirty="0">
                <a:solidFill>
                  <a:srgbClr val="24619F"/>
                </a:solidFill>
                <a:cs typeface="Arial" pitchFamily="34" charset="0"/>
              </a:rPr>
              <a:t>50%</a:t>
            </a:r>
          </a:p>
        </p:txBody>
      </p:sp>
      <p:sp>
        <p:nvSpPr>
          <p:cNvPr id="13" name="Textfeld 570">
            <a:extLst>
              <a:ext uri="{FF2B5EF4-FFF2-40B4-BE49-F238E27FC236}">
                <a16:creationId xmlns:a16="http://schemas.microsoft.com/office/drawing/2014/main" id="{11C55672-FA4E-42EA-A546-3070F6B3F7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6741" y="3271153"/>
            <a:ext cx="80502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/>
            <a:r>
              <a:rPr lang="de-DE" b="1" dirty="0">
                <a:solidFill>
                  <a:srgbClr val="24619F"/>
                </a:solidFill>
                <a:cs typeface="Arial" pitchFamily="34" charset="0"/>
              </a:rPr>
              <a:t>50%</a:t>
            </a:r>
          </a:p>
        </p:txBody>
      </p:sp>
      <p:sp>
        <p:nvSpPr>
          <p:cNvPr id="14" name="Textfeld 570">
            <a:extLst>
              <a:ext uri="{FF2B5EF4-FFF2-40B4-BE49-F238E27FC236}">
                <a16:creationId xmlns:a16="http://schemas.microsoft.com/office/drawing/2014/main" id="{BB1795D5-033E-4DAF-9230-1073850FB0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19951" y="5750728"/>
            <a:ext cx="80502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de-DE" b="1" dirty="0">
                <a:solidFill>
                  <a:srgbClr val="24619F"/>
                </a:solidFill>
                <a:cs typeface="Arial" pitchFamily="34" charset="0"/>
              </a:rPr>
              <a:t>50%</a:t>
            </a:r>
          </a:p>
        </p:txBody>
      </p:sp>
      <p:grpSp>
        <p:nvGrpSpPr>
          <p:cNvPr id="15" name="Gruppieren 542">
            <a:extLst>
              <a:ext uri="{FF2B5EF4-FFF2-40B4-BE49-F238E27FC236}">
                <a16:creationId xmlns:a16="http://schemas.microsoft.com/office/drawing/2014/main" id="{C345740B-BA45-430C-B1EC-FD0D9005095D}"/>
              </a:ext>
            </a:extLst>
          </p:cNvPr>
          <p:cNvGrpSpPr/>
          <p:nvPr/>
        </p:nvGrpSpPr>
        <p:grpSpPr>
          <a:xfrm>
            <a:off x="5796000" y="980728"/>
            <a:ext cx="2699620" cy="1171777"/>
            <a:chOff x="576000" y="972000"/>
            <a:chExt cx="2699620" cy="1171777"/>
          </a:xfrm>
        </p:grpSpPr>
        <p:sp>
          <p:nvSpPr>
            <p:cNvPr id="16" name="Rechteck 15">
              <a:extLst>
                <a:ext uri="{FF2B5EF4-FFF2-40B4-BE49-F238E27FC236}">
                  <a16:creationId xmlns:a16="http://schemas.microsoft.com/office/drawing/2014/main" id="{1ADA3BB7-FDDE-40CD-8585-B05533DB760C}"/>
                </a:ext>
              </a:extLst>
            </p:cNvPr>
            <p:cNvSpPr/>
            <p:nvPr/>
          </p:nvSpPr>
          <p:spPr bwMode="auto">
            <a:xfrm>
              <a:off x="576000" y="1036800"/>
              <a:ext cx="180000" cy="1800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800" b="0" i="0" u="none" strike="noStrike" cap="none" normalizeH="0" baseline="0">
                <a:ln>
                  <a:noFill/>
                </a:ln>
                <a:solidFill>
                  <a:srgbClr val="24619F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7" name="Rechteck 16">
              <a:extLst>
                <a:ext uri="{FF2B5EF4-FFF2-40B4-BE49-F238E27FC236}">
                  <a16:creationId xmlns:a16="http://schemas.microsoft.com/office/drawing/2014/main" id="{5CF8CC81-8CFB-4012-9B77-15030E5754D6}"/>
                </a:ext>
              </a:extLst>
            </p:cNvPr>
            <p:cNvSpPr/>
            <p:nvPr/>
          </p:nvSpPr>
          <p:spPr bwMode="auto">
            <a:xfrm>
              <a:off x="576000" y="1324800"/>
              <a:ext cx="180000" cy="180000"/>
            </a:xfrm>
            <a:prstGeom prst="rect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800" b="0" i="0" u="none" strike="noStrike" cap="none" normalizeH="0" baseline="0">
                <a:ln>
                  <a:noFill/>
                </a:ln>
                <a:solidFill>
                  <a:srgbClr val="24619F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8" name="Rechteck 17">
              <a:extLst>
                <a:ext uri="{FF2B5EF4-FFF2-40B4-BE49-F238E27FC236}">
                  <a16:creationId xmlns:a16="http://schemas.microsoft.com/office/drawing/2014/main" id="{63381CE1-471A-41AF-8FAC-114263274DE6}"/>
                </a:ext>
              </a:extLst>
            </p:cNvPr>
            <p:cNvSpPr/>
            <p:nvPr/>
          </p:nvSpPr>
          <p:spPr bwMode="auto">
            <a:xfrm>
              <a:off x="576000" y="1612800"/>
              <a:ext cx="180000" cy="180000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800" b="0" i="0" u="none" strike="noStrike" cap="none" normalizeH="0" baseline="0">
                <a:ln>
                  <a:noFill/>
                </a:ln>
                <a:solidFill>
                  <a:srgbClr val="24619F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9" name="Rechteck 18">
              <a:extLst>
                <a:ext uri="{FF2B5EF4-FFF2-40B4-BE49-F238E27FC236}">
                  <a16:creationId xmlns:a16="http://schemas.microsoft.com/office/drawing/2014/main" id="{8676C8A3-B8C2-4A3E-B440-2101A8F53EA5}"/>
                </a:ext>
              </a:extLst>
            </p:cNvPr>
            <p:cNvSpPr/>
            <p:nvPr/>
          </p:nvSpPr>
          <p:spPr bwMode="auto">
            <a:xfrm>
              <a:off x="576000" y="1900800"/>
              <a:ext cx="180000" cy="1800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800" b="0" i="0" u="none" strike="noStrike" cap="none" normalizeH="0" baseline="0">
                <a:ln>
                  <a:noFill/>
                </a:ln>
                <a:solidFill>
                  <a:srgbClr val="24619F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0" name="Textfeld 570">
              <a:extLst>
                <a:ext uri="{FF2B5EF4-FFF2-40B4-BE49-F238E27FC236}">
                  <a16:creationId xmlns:a16="http://schemas.microsoft.com/office/drawing/2014/main" id="{54D7C490-DE99-424F-A86E-BC136E5AB69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92000" y="972000"/>
              <a:ext cx="1787916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36000" rIns="36000">
              <a:spAutoFit/>
            </a:bodyPr>
            <a:lstStyle/>
            <a:p>
              <a:pPr eaLnBrk="0" hangingPunct="0"/>
              <a:r>
                <a:rPr lang="de-DE" sz="1400" b="1" dirty="0" err="1">
                  <a:solidFill>
                    <a:srgbClr val="24619F"/>
                  </a:solidFill>
                  <a:cs typeface="Arial" pitchFamily="34" charset="0"/>
                </a:rPr>
                <a:t>silica-rich</a:t>
              </a:r>
              <a:r>
                <a:rPr lang="de-DE" sz="1400" b="1" dirty="0">
                  <a:solidFill>
                    <a:srgbClr val="24619F"/>
                  </a:solidFill>
                  <a:cs typeface="Arial" pitchFamily="34" charset="0"/>
                </a:rPr>
                <a:t> </a:t>
              </a:r>
              <a:r>
                <a:rPr lang="de-DE" sz="1400" b="1" dirty="0" err="1">
                  <a:solidFill>
                    <a:srgbClr val="24619F"/>
                  </a:solidFill>
                  <a:cs typeface="Arial" pitchFamily="34" charset="0"/>
                </a:rPr>
                <a:t>fly</a:t>
              </a:r>
              <a:r>
                <a:rPr lang="de-DE" sz="1400" b="1" dirty="0">
                  <a:solidFill>
                    <a:srgbClr val="24619F"/>
                  </a:solidFill>
                  <a:cs typeface="Arial" pitchFamily="34" charset="0"/>
                </a:rPr>
                <a:t> ash</a:t>
              </a:r>
              <a:endParaRPr lang="de-DE" sz="1400" b="1" baseline="-25000" dirty="0">
                <a:solidFill>
                  <a:srgbClr val="24619F"/>
                </a:solidFill>
                <a:cs typeface="Arial" pitchFamily="34" charset="0"/>
              </a:endParaRPr>
            </a:p>
          </p:txBody>
        </p:sp>
        <p:sp>
          <p:nvSpPr>
            <p:cNvPr id="21" name="Textfeld 570">
              <a:extLst>
                <a:ext uri="{FF2B5EF4-FFF2-40B4-BE49-F238E27FC236}">
                  <a16:creationId xmlns:a16="http://schemas.microsoft.com/office/drawing/2014/main" id="{3A853462-A9D8-4D21-B9AA-C3C936D6593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92000" y="1260000"/>
              <a:ext cx="188089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36000" rIns="36000">
              <a:spAutoFit/>
            </a:bodyPr>
            <a:lstStyle/>
            <a:p>
              <a:pPr eaLnBrk="0" hangingPunct="0"/>
              <a:r>
                <a:rPr lang="de-DE" sz="1400" b="1" dirty="0" err="1">
                  <a:solidFill>
                    <a:srgbClr val="24619F"/>
                  </a:solidFill>
                  <a:cs typeface="Arial" pitchFamily="34" charset="0"/>
                </a:rPr>
                <a:t>calcareous</a:t>
              </a:r>
              <a:r>
                <a:rPr lang="de-DE" sz="1400" b="1" dirty="0">
                  <a:solidFill>
                    <a:srgbClr val="24619F"/>
                  </a:solidFill>
                  <a:cs typeface="Arial" pitchFamily="34" charset="0"/>
                </a:rPr>
                <a:t> </a:t>
              </a:r>
              <a:r>
                <a:rPr lang="de-DE" sz="1400" b="1" dirty="0" err="1">
                  <a:solidFill>
                    <a:srgbClr val="24619F"/>
                  </a:solidFill>
                  <a:cs typeface="Arial" pitchFamily="34" charset="0"/>
                </a:rPr>
                <a:t>fly</a:t>
              </a:r>
              <a:r>
                <a:rPr lang="de-DE" sz="1400" b="1" dirty="0">
                  <a:solidFill>
                    <a:srgbClr val="24619F"/>
                  </a:solidFill>
                  <a:cs typeface="Arial" pitchFamily="34" charset="0"/>
                </a:rPr>
                <a:t> ash</a:t>
              </a:r>
              <a:endParaRPr lang="de-DE" sz="1400" b="1" baseline="-25000" dirty="0">
                <a:solidFill>
                  <a:srgbClr val="24619F"/>
                </a:solidFill>
                <a:cs typeface="Arial" pitchFamily="34" charset="0"/>
              </a:endParaRPr>
            </a:p>
          </p:txBody>
        </p:sp>
        <p:sp>
          <p:nvSpPr>
            <p:cNvPr id="22" name="Textfeld 570">
              <a:extLst>
                <a:ext uri="{FF2B5EF4-FFF2-40B4-BE49-F238E27FC236}">
                  <a16:creationId xmlns:a16="http://schemas.microsoft.com/office/drawing/2014/main" id="{054567FE-E7AF-4008-ADEB-3CDBDA9196A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92000" y="1548000"/>
              <a:ext cx="483072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36000" rIns="36000">
              <a:spAutoFit/>
            </a:bodyPr>
            <a:lstStyle/>
            <a:p>
              <a:pPr eaLnBrk="0" hangingPunct="0"/>
              <a:r>
                <a:rPr lang="de-DE" sz="1400" b="1" dirty="0">
                  <a:solidFill>
                    <a:srgbClr val="24619F"/>
                  </a:solidFill>
                  <a:cs typeface="Arial" pitchFamily="34" charset="0"/>
                </a:rPr>
                <a:t>GBS</a:t>
              </a:r>
              <a:endParaRPr lang="de-DE" sz="1400" b="1" baseline="-25000" dirty="0">
                <a:solidFill>
                  <a:srgbClr val="24619F"/>
                </a:solidFill>
                <a:cs typeface="Arial" pitchFamily="34" charset="0"/>
              </a:endParaRPr>
            </a:p>
          </p:txBody>
        </p:sp>
        <p:sp>
          <p:nvSpPr>
            <p:cNvPr id="23" name="Textfeld 570">
              <a:extLst>
                <a:ext uri="{FF2B5EF4-FFF2-40B4-BE49-F238E27FC236}">
                  <a16:creationId xmlns:a16="http://schemas.microsoft.com/office/drawing/2014/main" id="{6732CD8C-4146-46D1-AB50-3D6B28BB437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92000" y="1836000"/>
              <a:ext cx="248362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36000" rIns="36000">
              <a:spAutoFit/>
            </a:bodyPr>
            <a:lstStyle/>
            <a:p>
              <a:pPr eaLnBrk="0" hangingPunct="0"/>
              <a:r>
                <a:rPr lang="de-DE" sz="1400" b="1" dirty="0">
                  <a:solidFill>
                    <a:srgbClr val="24619F"/>
                  </a:solidFill>
                  <a:cs typeface="Arial" pitchFamily="34" charset="0"/>
                </a:rPr>
                <a:t>Portland </a:t>
              </a:r>
              <a:r>
                <a:rPr lang="de-DE" sz="1400" b="1" dirty="0" err="1">
                  <a:solidFill>
                    <a:srgbClr val="24619F"/>
                  </a:solidFill>
                  <a:cs typeface="Arial" pitchFamily="34" charset="0"/>
                </a:rPr>
                <a:t>cement</a:t>
              </a:r>
              <a:r>
                <a:rPr lang="de-DE" sz="1400" b="1" dirty="0">
                  <a:solidFill>
                    <a:srgbClr val="24619F"/>
                  </a:solidFill>
                  <a:cs typeface="Arial" pitchFamily="34" charset="0"/>
                </a:rPr>
                <a:t> </a:t>
              </a:r>
              <a:r>
                <a:rPr lang="de-DE" sz="1400" b="1" dirty="0" err="1">
                  <a:solidFill>
                    <a:srgbClr val="24619F"/>
                  </a:solidFill>
                  <a:cs typeface="Arial" pitchFamily="34" charset="0"/>
                </a:rPr>
                <a:t>clinker</a:t>
              </a:r>
              <a:endParaRPr lang="de-DE" sz="1400" b="1" baseline="-25000" dirty="0">
                <a:solidFill>
                  <a:srgbClr val="24619F"/>
                </a:solidFill>
                <a:cs typeface="Arial" pitchFamily="34" charset="0"/>
              </a:endParaRPr>
            </a:p>
          </p:txBody>
        </p:sp>
      </p:grpSp>
      <p:cxnSp>
        <p:nvCxnSpPr>
          <p:cNvPr id="24" name="Gerade Verbindung 23">
            <a:extLst>
              <a:ext uri="{FF2B5EF4-FFF2-40B4-BE49-F238E27FC236}">
                <a16:creationId xmlns:a16="http://schemas.microsoft.com/office/drawing/2014/main" id="{8DF0CCC8-89F8-4D76-8FF2-9896D536BF6B}"/>
              </a:ext>
            </a:extLst>
          </p:cNvPr>
          <p:cNvCxnSpPr/>
          <p:nvPr/>
        </p:nvCxnSpPr>
        <p:spPr bwMode="auto">
          <a:xfrm flipH="1" flipV="1">
            <a:off x="1989953" y="5219610"/>
            <a:ext cx="257060" cy="44284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5" name="Gerade Verbindung 24">
            <a:extLst>
              <a:ext uri="{FF2B5EF4-FFF2-40B4-BE49-F238E27FC236}">
                <a16:creationId xmlns:a16="http://schemas.microsoft.com/office/drawing/2014/main" id="{64B61868-B871-4B5F-8804-6FF352EFD514}"/>
              </a:ext>
            </a:extLst>
          </p:cNvPr>
          <p:cNvCxnSpPr/>
          <p:nvPr/>
        </p:nvCxnSpPr>
        <p:spPr bwMode="auto">
          <a:xfrm flipV="1">
            <a:off x="1732894" y="1224310"/>
            <a:ext cx="2570594" cy="443814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Gerade Verbindung 25">
            <a:extLst>
              <a:ext uri="{FF2B5EF4-FFF2-40B4-BE49-F238E27FC236}">
                <a16:creationId xmlns:a16="http://schemas.microsoft.com/office/drawing/2014/main" id="{8EFC0B27-5817-4F7B-AC2F-D2E9E31AA9BA}"/>
              </a:ext>
            </a:extLst>
          </p:cNvPr>
          <p:cNvCxnSpPr/>
          <p:nvPr/>
        </p:nvCxnSpPr>
        <p:spPr bwMode="auto">
          <a:xfrm>
            <a:off x="1732894" y="5662454"/>
            <a:ext cx="5141188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7" name="Gerade Verbindung 26">
            <a:extLst>
              <a:ext uri="{FF2B5EF4-FFF2-40B4-BE49-F238E27FC236}">
                <a16:creationId xmlns:a16="http://schemas.microsoft.com/office/drawing/2014/main" id="{912E03B0-5015-4DFD-A3BA-D0C44F31A3F8}"/>
              </a:ext>
            </a:extLst>
          </p:cNvPr>
          <p:cNvCxnSpPr/>
          <p:nvPr/>
        </p:nvCxnSpPr>
        <p:spPr bwMode="auto">
          <a:xfrm flipH="1" flipV="1">
            <a:off x="4303488" y="1224310"/>
            <a:ext cx="2570594" cy="443814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8" name="Gerade Verbindung 27">
            <a:extLst>
              <a:ext uri="{FF2B5EF4-FFF2-40B4-BE49-F238E27FC236}">
                <a16:creationId xmlns:a16="http://schemas.microsoft.com/office/drawing/2014/main" id="{04F0AB08-715E-47F8-93CF-55ED30B39785}"/>
              </a:ext>
            </a:extLst>
          </p:cNvPr>
          <p:cNvCxnSpPr/>
          <p:nvPr/>
        </p:nvCxnSpPr>
        <p:spPr bwMode="auto">
          <a:xfrm>
            <a:off x="4046429" y="1669096"/>
            <a:ext cx="514118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9" name="Gerade Verbindung 28">
            <a:extLst>
              <a:ext uri="{FF2B5EF4-FFF2-40B4-BE49-F238E27FC236}">
                <a16:creationId xmlns:a16="http://schemas.microsoft.com/office/drawing/2014/main" id="{21B7FD7F-B88D-4010-BA79-F75AAE316FE2}"/>
              </a:ext>
            </a:extLst>
          </p:cNvPr>
          <p:cNvCxnSpPr/>
          <p:nvPr/>
        </p:nvCxnSpPr>
        <p:spPr bwMode="auto">
          <a:xfrm>
            <a:off x="3789369" y="2113881"/>
            <a:ext cx="1028237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0" name="Gerade Verbindung 29">
            <a:extLst>
              <a:ext uri="{FF2B5EF4-FFF2-40B4-BE49-F238E27FC236}">
                <a16:creationId xmlns:a16="http://schemas.microsoft.com/office/drawing/2014/main" id="{F263407C-8C68-4A41-98EC-6F1240C396E0}"/>
              </a:ext>
            </a:extLst>
          </p:cNvPr>
          <p:cNvCxnSpPr/>
          <p:nvPr/>
        </p:nvCxnSpPr>
        <p:spPr bwMode="auto">
          <a:xfrm>
            <a:off x="3532310" y="2556724"/>
            <a:ext cx="1542356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1" name="Gerade Verbindung 30">
            <a:extLst>
              <a:ext uri="{FF2B5EF4-FFF2-40B4-BE49-F238E27FC236}">
                <a16:creationId xmlns:a16="http://schemas.microsoft.com/office/drawing/2014/main" id="{57ABE5ED-900F-496D-A4D5-678B8CE72F80}"/>
              </a:ext>
            </a:extLst>
          </p:cNvPr>
          <p:cNvCxnSpPr/>
          <p:nvPr/>
        </p:nvCxnSpPr>
        <p:spPr bwMode="auto">
          <a:xfrm>
            <a:off x="3275250" y="2999568"/>
            <a:ext cx="2056475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2" name="Gerade Verbindung 31">
            <a:extLst>
              <a:ext uri="{FF2B5EF4-FFF2-40B4-BE49-F238E27FC236}">
                <a16:creationId xmlns:a16="http://schemas.microsoft.com/office/drawing/2014/main" id="{7E959864-3E45-4305-B2AC-BDB05D4D3BF9}"/>
              </a:ext>
            </a:extLst>
          </p:cNvPr>
          <p:cNvCxnSpPr/>
          <p:nvPr/>
        </p:nvCxnSpPr>
        <p:spPr bwMode="auto">
          <a:xfrm>
            <a:off x="3018600" y="3443128"/>
            <a:ext cx="257059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3" name="Gerade Verbindung 32">
            <a:extLst>
              <a:ext uri="{FF2B5EF4-FFF2-40B4-BE49-F238E27FC236}">
                <a16:creationId xmlns:a16="http://schemas.microsoft.com/office/drawing/2014/main" id="{65CB14C9-BDEE-48D5-9B64-7F7FE1E7EB94}"/>
              </a:ext>
            </a:extLst>
          </p:cNvPr>
          <p:cNvCxnSpPr/>
          <p:nvPr/>
        </p:nvCxnSpPr>
        <p:spPr bwMode="auto">
          <a:xfrm>
            <a:off x="2761131" y="3887197"/>
            <a:ext cx="3084713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4" name="Gerade Verbindung 33">
            <a:extLst>
              <a:ext uri="{FF2B5EF4-FFF2-40B4-BE49-F238E27FC236}">
                <a16:creationId xmlns:a16="http://schemas.microsoft.com/office/drawing/2014/main" id="{A1B1B07D-8CA4-4AD1-944B-DC2C1F9B4861}"/>
              </a:ext>
            </a:extLst>
          </p:cNvPr>
          <p:cNvCxnSpPr/>
          <p:nvPr/>
        </p:nvCxnSpPr>
        <p:spPr bwMode="auto">
          <a:xfrm>
            <a:off x="2504072" y="4331981"/>
            <a:ext cx="3598832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5" name="Gerade Verbindung 34">
            <a:extLst>
              <a:ext uri="{FF2B5EF4-FFF2-40B4-BE49-F238E27FC236}">
                <a16:creationId xmlns:a16="http://schemas.microsoft.com/office/drawing/2014/main" id="{C1419E20-D01E-4B05-BE8F-FC2EC8973FEA}"/>
              </a:ext>
            </a:extLst>
          </p:cNvPr>
          <p:cNvCxnSpPr/>
          <p:nvPr/>
        </p:nvCxnSpPr>
        <p:spPr bwMode="auto">
          <a:xfrm>
            <a:off x="2247012" y="4774825"/>
            <a:ext cx="4112951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6" name="Gerade Verbindung 35">
            <a:extLst>
              <a:ext uri="{FF2B5EF4-FFF2-40B4-BE49-F238E27FC236}">
                <a16:creationId xmlns:a16="http://schemas.microsoft.com/office/drawing/2014/main" id="{57A735F8-E05A-4D84-AC8E-7F29A77CEB64}"/>
              </a:ext>
            </a:extLst>
          </p:cNvPr>
          <p:cNvCxnSpPr/>
          <p:nvPr/>
        </p:nvCxnSpPr>
        <p:spPr bwMode="auto">
          <a:xfrm>
            <a:off x="1989953" y="5219610"/>
            <a:ext cx="462707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7" name="Gerade Verbindung 36">
            <a:extLst>
              <a:ext uri="{FF2B5EF4-FFF2-40B4-BE49-F238E27FC236}">
                <a16:creationId xmlns:a16="http://schemas.microsoft.com/office/drawing/2014/main" id="{E7D50352-1118-4D66-8972-EF618E490270}"/>
              </a:ext>
            </a:extLst>
          </p:cNvPr>
          <p:cNvCxnSpPr/>
          <p:nvPr/>
        </p:nvCxnSpPr>
        <p:spPr bwMode="auto">
          <a:xfrm flipV="1">
            <a:off x="2247012" y="1669096"/>
            <a:ext cx="2313535" cy="399335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8" name="Gerade Verbindung 37">
            <a:extLst>
              <a:ext uri="{FF2B5EF4-FFF2-40B4-BE49-F238E27FC236}">
                <a16:creationId xmlns:a16="http://schemas.microsoft.com/office/drawing/2014/main" id="{A9810AEE-68E4-4C44-A4C2-3F0290346623}"/>
              </a:ext>
            </a:extLst>
          </p:cNvPr>
          <p:cNvCxnSpPr/>
          <p:nvPr/>
        </p:nvCxnSpPr>
        <p:spPr bwMode="auto">
          <a:xfrm flipV="1">
            <a:off x="2765026" y="2113881"/>
            <a:ext cx="2052580" cy="354857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9" name="Gerade Verbindung 38">
            <a:extLst>
              <a:ext uri="{FF2B5EF4-FFF2-40B4-BE49-F238E27FC236}">
                <a16:creationId xmlns:a16="http://schemas.microsoft.com/office/drawing/2014/main" id="{ACB69108-C7CD-415D-93E2-B02BC96B0CE3}"/>
              </a:ext>
            </a:extLst>
          </p:cNvPr>
          <p:cNvCxnSpPr/>
          <p:nvPr/>
        </p:nvCxnSpPr>
        <p:spPr bwMode="auto">
          <a:xfrm flipV="1">
            <a:off x="3277197" y="2556724"/>
            <a:ext cx="1797469" cy="310573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0" name="Gerade Verbindung 39">
            <a:extLst>
              <a:ext uri="{FF2B5EF4-FFF2-40B4-BE49-F238E27FC236}">
                <a16:creationId xmlns:a16="http://schemas.microsoft.com/office/drawing/2014/main" id="{585186B6-7E06-439B-BE8E-45023F8DCF57}"/>
              </a:ext>
            </a:extLst>
          </p:cNvPr>
          <p:cNvCxnSpPr/>
          <p:nvPr/>
        </p:nvCxnSpPr>
        <p:spPr bwMode="auto">
          <a:xfrm flipV="1">
            <a:off x="3791316" y="2999568"/>
            <a:ext cx="1540409" cy="266288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1" name="Gerade Verbindung 40">
            <a:extLst>
              <a:ext uri="{FF2B5EF4-FFF2-40B4-BE49-F238E27FC236}">
                <a16:creationId xmlns:a16="http://schemas.microsoft.com/office/drawing/2014/main" id="{935D63DB-2ABA-4CB5-8271-0F39F49B6B26}"/>
              </a:ext>
            </a:extLst>
          </p:cNvPr>
          <p:cNvCxnSpPr/>
          <p:nvPr/>
        </p:nvCxnSpPr>
        <p:spPr bwMode="auto">
          <a:xfrm flipV="1">
            <a:off x="4305435" y="3444353"/>
            <a:ext cx="1283350" cy="221810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2" name="Gerade Verbindung 41">
            <a:extLst>
              <a:ext uri="{FF2B5EF4-FFF2-40B4-BE49-F238E27FC236}">
                <a16:creationId xmlns:a16="http://schemas.microsoft.com/office/drawing/2014/main" id="{E01F0F3F-AB1A-43BC-BE63-100207FFA76B}"/>
              </a:ext>
            </a:extLst>
          </p:cNvPr>
          <p:cNvCxnSpPr/>
          <p:nvPr/>
        </p:nvCxnSpPr>
        <p:spPr bwMode="auto">
          <a:xfrm flipV="1">
            <a:off x="4819554" y="3887197"/>
            <a:ext cx="1026290" cy="177525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3" name="Gerade Verbindung 42">
            <a:extLst>
              <a:ext uri="{FF2B5EF4-FFF2-40B4-BE49-F238E27FC236}">
                <a16:creationId xmlns:a16="http://schemas.microsoft.com/office/drawing/2014/main" id="{F3842997-CDA9-40C9-A656-682949F04DE2}"/>
              </a:ext>
            </a:extLst>
          </p:cNvPr>
          <p:cNvCxnSpPr/>
          <p:nvPr/>
        </p:nvCxnSpPr>
        <p:spPr bwMode="auto">
          <a:xfrm flipV="1">
            <a:off x="5333673" y="4331981"/>
            <a:ext cx="769231" cy="133047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4" name="Gerade Verbindung 43">
            <a:extLst>
              <a:ext uri="{FF2B5EF4-FFF2-40B4-BE49-F238E27FC236}">
                <a16:creationId xmlns:a16="http://schemas.microsoft.com/office/drawing/2014/main" id="{F869DB47-7400-4871-9C4E-32A1A183D453}"/>
              </a:ext>
            </a:extLst>
          </p:cNvPr>
          <p:cNvCxnSpPr/>
          <p:nvPr/>
        </p:nvCxnSpPr>
        <p:spPr bwMode="auto">
          <a:xfrm flipV="1">
            <a:off x="5847792" y="4774825"/>
            <a:ext cx="512171" cy="88762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5" name="Gerade Verbindung 44">
            <a:extLst>
              <a:ext uri="{FF2B5EF4-FFF2-40B4-BE49-F238E27FC236}">
                <a16:creationId xmlns:a16="http://schemas.microsoft.com/office/drawing/2014/main" id="{47A71BFA-5ABD-4FB2-8337-DA9C7E58395B}"/>
              </a:ext>
            </a:extLst>
          </p:cNvPr>
          <p:cNvCxnSpPr/>
          <p:nvPr/>
        </p:nvCxnSpPr>
        <p:spPr bwMode="auto">
          <a:xfrm flipV="1">
            <a:off x="6361911" y="5219610"/>
            <a:ext cx="255112" cy="44284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6" name="Gerade Verbindung 45">
            <a:extLst>
              <a:ext uri="{FF2B5EF4-FFF2-40B4-BE49-F238E27FC236}">
                <a16:creationId xmlns:a16="http://schemas.microsoft.com/office/drawing/2014/main" id="{98B74A96-8451-4E31-9ED9-55D5F1D6E7D3}"/>
              </a:ext>
            </a:extLst>
          </p:cNvPr>
          <p:cNvCxnSpPr/>
          <p:nvPr/>
        </p:nvCxnSpPr>
        <p:spPr bwMode="auto">
          <a:xfrm flipH="1" flipV="1">
            <a:off x="4046429" y="1669096"/>
            <a:ext cx="2315482" cy="399335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7" name="Gerade Verbindung 46">
            <a:extLst>
              <a:ext uri="{FF2B5EF4-FFF2-40B4-BE49-F238E27FC236}">
                <a16:creationId xmlns:a16="http://schemas.microsoft.com/office/drawing/2014/main" id="{3E7363D8-C3E5-4A0D-B784-9D56CC6EC327}"/>
              </a:ext>
            </a:extLst>
          </p:cNvPr>
          <p:cNvCxnSpPr/>
          <p:nvPr/>
        </p:nvCxnSpPr>
        <p:spPr bwMode="auto">
          <a:xfrm flipH="1" flipV="1">
            <a:off x="3789369" y="2113881"/>
            <a:ext cx="2058423" cy="354857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8" name="Gerade Verbindung 47">
            <a:extLst>
              <a:ext uri="{FF2B5EF4-FFF2-40B4-BE49-F238E27FC236}">
                <a16:creationId xmlns:a16="http://schemas.microsoft.com/office/drawing/2014/main" id="{6B12EDBF-40A8-4E6C-BC76-5E23D73C9551}"/>
              </a:ext>
            </a:extLst>
          </p:cNvPr>
          <p:cNvCxnSpPr/>
          <p:nvPr/>
        </p:nvCxnSpPr>
        <p:spPr bwMode="auto">
          <a:xfrm flipH="1" flipV="1">
            <a:off x="3532310" y="2556724"/>
            <a:ext cx="1801363" cy="310573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9" name="Gerade Verbindung 48">
            <a:extLst>
              <a:ext uri="{FF2B5EF4-FFF2-40B4-BE49-F238E27FC236}">
                <a16:creationId xmlns:a16="http://schemas.microsoft.com/office/drawing/2014/main" id="{DA976826-802D-4430-A6DC-C3EAD9263A52}"/>
              </a:ext>
            </a:extLst>
          </p:cNvPr>
          <p:cNvCxnSpPr/>
          <p:nvPr/>
        </p:nvCxnSpPr>
        <p:spPr bwMode="auto">
          <a:xfrm flipH="1" flipV="1">
            <a:off x="3275250" y="2999568"/>
            <a:ext cx="1544304" cy="266288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0" name="Gerade Verbindung 49">
            <a:extLst>
              <a:ext uri="{FF2B5EF4-FFF2-40B4-BE49-F238E27FC236}">
                <a16:creationId xmlns:a16="http://schemas.microsoft.com/office/drawing/2014/main" id="{8EEBDF21-52C3-4B07-BA04-C27C4CECD58A}"/>
              </a:ext>
            </a:extLst>
          </p:cNvPr>
          <p:cNvCxnSpPr/>
          <p:nvPr/>
        </p:nvCxnSpPr>
        <p:spPr bwMode="auto">
          <a:xfrm flipH="1" flipV="1">
            <a:off x="3018191" y="3444353"/>
            <a:ext cx="1287244" cy="221810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1" name="Gerade Verbindung 50">
            <a:extLst>
              <a:ext uri="{FF2B5EF4-FFF2-40B4-BE49-F238E27FC236}">
                <a16:creationId xmlns:a16="http://schemas.microsoft.com/office/drawing/2014/main" id="{0C493C6D-C7DC-44CF-8F91-46C84F3DCAB3}"/>
              </a:ext>
            </a:extLst>
          </p:cNvPr>
          <p:cNvCxnSpPr/>
          <p:nvPr/>
        </p:nvCxnSpPr>
        <p:spPr bwMode="auto">
          <a:xfrm flipH="1" flipV="1">
            <a:off x="2761131" y="3887197"/>
            <a:ext cx="1030185" cy="177525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2" name="Gerade Verbindung 51">
            <a:extLst>
              <a:ext uri="{FF2B5EF4-FFF2-40B4-BE49-F238E27FC236}">
                <a16:creationId xmlns:a16="http://schemas.microsoft.com/office/drawing/2014/main" id="{37258733-C59A-4BB0-B195-37C9CC349169}"/>
              </a:ext>
            </a:extLst>
          </p:cNvPr>
          <p:cNvCxnSpPr/>
          <p:nvPr/>
        </p:nvCxnSpPr>
        <p:spPr bwMode="auto">
          <a:xfrm flipH="1" flipV="1">
            <a:off x="2247986" y="4774825"/>
            <a:ext cx="517040" cy="88762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3" name="Freihandform 52">
            <a:extLst>
              <a:ext uri="{FF2B5EF4-FFF2-40B4-BE49-F238E27FC236}">
                <a16:creationId xmlns:a16="http://schemas.microsoft.com/office/drawing/2014/main" id="{7321E566-90D9-4BCA-83D6-AD6F6B84E3EF}"/>
              </a:ext>
            </a:extLst>
          </p:cNvPr>
          <p:cNvSpPr/>
          <p:nvPr/>
        </p:nvSpPr>
        <p:spPr bwMode="auto">
          <a:xfrm>
            <a:off x="4812427" y="3113626"/>
            <a:ext cx="478742" cy="501312"/>
          </a:xfrm>
          <a:custGeom>
            <a:avLst/>
            <a:gdLst>
              <a:gd name="connsiteX0" fmla="*/ 425 w 483809"/>
              <a:gd name="connsiteY0" fmla="*/ 84592 h 500724"/>
              <a:gd name="connsiteX1" fmla="*/ 425 w 483809"/>
              <a:gd name="connsiteY1" fmla="*/ 84592 h 500724"/>
              <a:gd name="connsiteX2" fmla="*/ 4454 w 483809"/>
              <a:gd name="connsiteY2" fmla="*/ 44310 h 500724"/>
              <a:gd name="connsiteX3" fmla="*/ 16538 w 483809"/>
              <a:gd name="connsiteY3" fmla="*/ 4028 h 500724"/>
              <a:gd name="connsiteX4" fmla="*/ 28623 w 483809"/>
              <a:gd name="connsiteY4" fmla="*/ 0 h 500724"/>
              <a:gd name="connsiteX5" fmla="*/ 93074 w 483809"/>
              <a:gd name="connsiteY5" fmla="*/ 4028 h 500724"/>
              <a:gd name="connsiteX6" fmla="*/ 109187 w 483809"/>
              <a:gd name="connsiteY6" fmla="*/ 8057 h 500724"/>
              <a:gd name="connsiteX7" fmla="*/ 322681 w 483809"/>
              <a:gd name="connsiteY7" fmla="*/ 16113 h 500724"/>
              <a:gd name="connsiteX8" fmla="*/ 358935 w 483809"/>
              <a:gd name="connsiteY8" fmla="*/ 20141 h 500724"/>
              <a:gd name="connsiteX9" fmla="*/ 483809 w 483809"/>
              <a:gd name="connsiteY9" fmla="*/ 28198 h 500724"/>
              <a:gd name="connsiteX10" fmla="*/ 475752 w 483809"/>
              <a:gd name="connsiteY10" fmla="*/ 132931 h 500724"/>
              <a:gd name="connsiteX11" fmla="*/ 467696 w 483809"/>
              <a:gd name="connsiteY11" fmla="*/ 181269 h 500724"/>
              <a:gd name="connsiteX12" fmla="*/ 459640 w 483809"/>
              <a:gd name="connsiteY12" fmla="*/ 306143 h 500724"/>
              <a:gd name="connsiteX13" fmla="*/ 451583 w 483809"/>
              <a:gd name="connsiteY13" fmla="*/ 330312 h 500724"/>
              <a:gd name="connsiteX14" fmla="*/ 439499 w 483809"/>
              <a:gd name="connsiteY14" fmla="*/ 362538 h 500724"/>
              <a:gd name="connsiteX15" fmla="*/ 435470 w 483809"/>
              <a:gd name="connsiteY15" fmla="*/ 378650 h 500724"/>
              <a:gd name="connsiteX16" fmla="*/ 427414 w 483809"/>
              <a:gd name="connsiteY16" fmla="*/ 443102 h 500724"/>
              <a:gd name="connsiteX17" fmla="*/ 423386 w 483809"/>
              <a:gd name="connsiteY17" fmla="*/ 455186 h 500724"/>
              <a:gd name="connsiteX18" fmla="*/ 411301 w 483809"/>
              <a:gd name="connsiteY18" fmla="*/ 463243 h 500724"/>
              <a:gd name="connsiteX19" fmla="*/ 399217 w 483809"/>
              <a:gd name="connsiteY19" fmla="*/ 475327 h 500724"/>
              <a:gd name="connsiteX20" fmla="*/ 379076 w 483809"/>
              <a:gd name="connsiteY20" fmla="*/ 491440 h 500724"/>
              <a:gd name="connsiteX21" fmla="*/ 270314 w 483809"/>
              <a:gd name="connsiteY21" fmla="*/ 483383 h 500724"/>
              <a:gd name="connsiteX22" fmla="*/ 254202 w 483809"/>
              <a:gd name="connsiteY22" fmla="*/ 475327 h 500724"/>
              <a:gd name="connsiteX23" fmla="*/ 242117 w 483809"/>
              <a:gd name="connsiteY23" fmla="*/ 471299 h 500724"/>
              <a:gd name="connsiteX24" fmla="*/ 217948 w 483809"/>
              <a:gd name="connsiteY24" fmla="*/ 451158 h 500724"/>
              <a:gd name="connsiteX25" fmla="*/ 197807 w 483809"/>
              <a:gd name="connsiteY25" fmla="*/ 426989 h 500724"/>
              <a:gd name="connsiteX26" fmla="*/ 181694 w 483809"/>
              <a:gd name="connsiteY26" fmla="*/ 410876 h 500724"/>
              <a:gd name="connsiteX27" fmla="*/ 161553 w 483809"/>
              <a:gd name="connsiteY27" fmla="*/ 390735 h 500724"/>
              <a:gd name="connsiteX28" fmla="*/ 149469 w 483809"/>
              <a:gd name="connsiteY28" fmla="*/ 378650 h 500724"/>
              <a:gd name="connsiteX29" fmla="*/ 145440 w 483809"/>
              <a:gd name="connsiteY29" fmla="*/ 366566 h 500724"/>
              <a:gd name="connsiteX30" fmla="*/ 137384 w 483809"/>
              <a:gd name="connsiteY30" fmla="*/ 358509 h 500724"/>
              <a:gd name="connsiteX31" fmla="*/ 129328 w 483809"/>
              <a:gd name="connsiteY31" fmla="*/ 346425 h 500724"/>
              <a:gd name="connsiteX32" fmla="*/ 125299 w 483809"/>
              <a:gd name="connsiteY32" fmla="*/ 330312 h 500724"/>
              <a:gd name="connsiteX33" fmla="*/ 117243 w 483809"/>
              <a:gd name="connsiteY33" fmla="*/ 306143 h 500724"/>
              <a:gd name="connsiteX34" fmla="*/ 113215 w 483809"/>
              <a:gd name="connsiteY34" fmla="*/ 286002 h 500724"/>
              <a:gd name="connsiteX35" fmla="*/ 109187 w 483809"/>
              <a:gd name="connsiteY35" fmla="*/ 273917 h 500724"/>
              <a:gd name="connsiteX36" fmla="*/ 105158 w 483809"/>
              <a:gd name="connsiteY36" fmla="*/ 257805 h 500724"/>
              <a:gd name="connsiteX37" fmla="*/ 101130 w 483809"/>
              <a:gd name="connsiteY37" fmla="*/ 245720 h 500724"/>
              <a:gd name="connsiteX38" fmla="*/ 89046 w 483809"/>
              <a:gd name="connsiteY38" fmla="*/ 237664 h 500724"/>
              <a:gd name="connsiteX39" fmla="*/ 76961 w 483809"/>
              <a:gd name="connsiteY39" fmla="*/ 213495 h 500724"/>
              <a:gd name="connsiteX40" fmla="*/ 60848 w 483809"/>
              <a:gd name="connsiteY40" fmla="*/ 197382 h 500724"/>
              <a:gd name="connsiteX41" fmla="*/ 48764 w 483809"/>
              <a:gd name="connsiteY41" fmla="*/ 173213 h 500724"/>
              <a:gd name="connsiteX42" fmla="*/ 44736 w 483809"/>
              <a:gd name="connsiteY42" fmla="*/ 161128 h 500724"/>
              <a:gd name="connsiteX43" fmla="*/ 28623 w 483809"/>
              <a:gd name="connsiteY43" fmla="*/ 145015 h 500724"/>
              <a:gd name="connsiteX44" fmla="*/ 16538 w 483809"/>
              <a:gd name="connsiteY44" fmla="*/ 124874 h 500724"/>
              <a:gd name="connsiteX45" fmla="*/ 4454 w 483809"/>
              <a:gd name="connsiteY45" fmla="*/ 104733 h 500724"/>
              <a:gd name="connsiteX46" fmla="*/ 425 w 483809"/>
              <a:gd name="connsiteY46" fmla="*/ 84592 h 500724"/>
              <a:gd name="connsiteX0" fmla="*/ 425 w 478742"/>
              <a:gd name="connsiteY0" fmla="*/ 84592 h 500724"/>
              <a:gd name="connsiteX1" fmla="*/ 425 w 478742"/>
              <a:gd name="connsiteY1" fmla="*/ 84592 h 500724"/>
              <a:gd name="connsiteX2" fmla="*/ 4454 w 478742"/>
              <a:gd name="connsiteY2" fmla="*/ 44310 h 500724"/>
              <a:gd name="connsiteX3" fmla="*/ 16538 w 478742"/>
              <a:gd name="connsiteY3" fmla="*/ 4028 h 500724"/>
              <a:gd name="connsiteX4" fmla="*/ 28623 w 478742"/>
              <a:gd name="connsiteY4" fmla="*/ 0 h 500724"/>
              <a:gd name="connsiteX5" fmla="*/ 93074 w 478742"/>
              <a:gd name="connsiteY5" fmla="*/ 4028 h 500724"/>
              <a:gd name="connsiteX6" fmla="*/ 109187 w 478742"/>
              <a:gd name="connsiteY6" fmla="*/ 8057 h 500724"/>
              <a:gd name="connsiteX7" fmla="*/ 322681 w 478742"/>
              <a:gd name="connsiteY7" fmla="*/ 16113 h 500724"/>
              <a:gd name="connsiteX8" fmla="*/ 358935 w 478742"/>
              <a:gd name="connsiteY8" fmla="*/ 20141 h 500724"/>
              <a:gd name="connsiteX9" fmla="*/ 468121 w 478742"/>
              <a:gd name="connsiteY9" fmla="*/ 10269 h 500724"/>
              <a:gd name="connsiteX10" fmla="*/ 475752 w 478742"/>
              <a:gd name="connsiteY10" fmla="*/ 132931 h 500724"/>
              <a:gd name="connsiteX11" fmla="*/ 467696 w 478742"/>
              <a:gd name="connsiteY11" fmla="*/ 181269 h 500724"/>
              <a:gd name="connsiteX12" fmla="*/ 459640 w 478742"/>
              <a:gd name="connsiteY12" fmla="*/ 306143 h 500724"/>
              <a:gd name="connsiteX13" fmla="*/ 451583 w 478742"/>
              <a:gd name="connsiteY13" fmla="*/ 330312 h 500724"/>
              <a:gd name="connsiteX14" fmla="*/ 439499 w 478742"/>
              <a:gd name="connsiteY14" fmla="*/ 362538 h 500724"/>
              <a:gd name="connsiteX15" fmla="*/ 435470 w 478742"/>
              <a:gd name="connsiteY15" fmla="*/ 378650 h 500724"/>
              <a:gd name="connsiteX16" fmla="*/ 427414 w 478742"/>
              <a:gd name="connsiteY16" fmla="*/ 443102 h 500724"/>
              <a:gd name="connsiteX17" fmla="*/ 423386 w 478742"/>
              <a:gd name="connsiteY17" fmla="*/ 455186 h 500724"/>
              <a:gd name="connsiteX18" fmla="*/ 411301 w 478742"/>
              <a:gd name="connsiteY18" fmla="*/ 463243 h 500724"/>
              <a:gd name="connsiteX19" fmla="*/ 399217 w 478742"/>
              <a:gd name="connsiteY19" fmla="*/ 475327 h 500724"/>
              <a:gd name="connsiteX20" fmla="*/ 379076 w 478742"/>
              <a:gd name="connsiteY20" fmla="*/ 491440 h 500724"/>
              <a:gd name="connsiteX21" fmla="*/ 270314 w 478742"/>
              <a:gd name="connsiteY21" fmla="*/ 483383 h 500724"/>
              <a:gd name="connsiteX22" fmla="*/ 254202 w 478742"/>
              <a:gd name="connsiteY22" fmla="*/ 475327 h 500724"/>
              <a:gd name="connsiteX23" fmla="*/ 242117 w 478742"/>
              <a:gd name="connsiteY23" fmla="*/ 471299 h 500724"/>
              <a:gd name="connsiteX24" fmla="*/ 217948 w 478742"/>
              <a:gd name="connsiteY24" fmla="*/ 451158 h 500724"/>
              <a:gd name="connsiteX25" fmla="*/ 197807 w 478742"/>
              <a:gd name="connsiteY25" fmla="*/ 426989 h 500724"/>
              <a:gd name="connsiteX26" fmla="*/ 181694 w 478742"/>
              <a:gd name="connsiteY26" fmla="*/ 410876 h 500724"/>
              <a:gd name="connsiteX27" fmla="*/ 161553 w 478742"/>
              <a:gd name="connsiteY27" fmla="*/ 390735 h 500724"/>
              <a:gd name="connsiteX28" fmla="*/ 149469 w 478742"/>
              <a:gd name="connsiteY28" fmla="*/ 378650 h 500724"/>
              <a:gd name="connsiteX29" fmla="*/ 145440 w 478742"/>
              <a:gd name="connsiteY29" fmla="*/ 366566 h 500724"/>
              <a:gd name="connsiteX30" fmla="*/ 137384 w 478742"/>
              <a:gd name="connsiteY30" fmla="*/ 358509 h 500724"/>
              <a:gd name="connsiteX31" fmla="*/ 129328 w 478742"/>
              <a:gd name="connsiteY31" fmla="*/ 346425 h 500724"/>
              <a:gd name="connsiteX32" fmla="*/ 125299 w 478742"/>
              <a:gd name="connsiteY32" fmla="*/ 330312 h 500724"/>
              <a:gd name="connsiteX33" fmla="*/ 117243 w 478742"/>
              <a:gd name="connsiteY33" fmla="*/ 306143 h 500724"/>
              <a:gd name="connsiteX34" fmla="*/ 113215 w 478742"/>
              <a:gd name="connsiteY34" fmla="*/ 286002 h 500724"/>
              <a:gd name="connsiteX35" fmla="*/ 109187 w 478742"/>
              <a:gd name="connsiteY35" fmla="*/ 273917 h 500724"/>
              <a:gd name="connsiteX36" fmla="*/ 105158 w 478742"/>
              <a:gd name="connsiteY36" fmla="*/ 257805 h 500724"/>
              <a:gd name="connsiteX37" fmla="*/ 101130 w 478742"/>
              <a:gd name="connsiteY37" fmla="*/ 245720 h 500724"/>
              <a:gd name="connsiteX38" fmla="*/ 89046 w 478742"/>
              <a:gd name="connsiteY38" fmla="*/ 237664 h 500724"/>
              <a:gd name="connsiteX39" fmla="*/ 76961 w 478742"/>
              <a:gd name="connsiteY39" fmla="*/ 213495 h 500724"/>
              <a:gd name="connsiteX40" fmla="*/ 60848 w 478742"/>
              <a:gd name="connsiteY40" fmla="*/ 197382 h 500724"/>
              <a:gd name="connsiteX41" fmla="*/ 48764 w 478742"/>
              <a:gd name="connsiteY41" fmla="*/ 173213 h 500724"/>
              <a:gd name="connsiteX42" fmla="*/ 44736 w 478742"/>
              <a:gd name="connsiteY42" fmla="*/ 161128 h 500724"/>
              <a:gd name="connsiteX43" fmla="*/ 28623 w 478742"/>
              <a:gd name="connsiteY43" fmla="*/ 145015 h 500724"/>
              <a:gd name="connsiteX44" fmla="*/ 16538 w 478742"/>
              <a:gd name="connsiteY44" fmla="*/ 124874 h 500724"/>
              <a:gd name="connsiteX45" fmla="*/ 4454 w 478742"/>
              <a:gd name="connsiteY45" fmla="*/ 104733 h 500724"/>
              <a:gd name="connsiteX46" fmla="*/ 425 w 478742"/>
              <a:gd name="connsiteY46" fmla="*/ 84592 h 500724"/>
              <a:gd name="connsiteX0" fmla="*/ 468121 w 478742"/>
              <a:gd name="connsiteY0" fmla="*/ 10269 h 500724"/>
              <a:gd name="connsiteX1" fmla="*/ 475752 w 478742"/>
              <a:gd name="connsiteY1" fmla="*/ 132931 h 500724"/>
              <a:gd name="connsiteX2" fmla="*/ 467696 w 478742"/>
              <a:gd name="connsiteY2" fmla="*/ 181269 h 500724"/>
              <a:gd name="connsiteX3" fmla="*/ 459640 w 478742"/>
              <a:gd name="connsiteY3" fmla="*/ 306143 h 500724"/>
              <a:gd name="connsiteX4" fmla="*/ 451583 w 478742"/>
              <a:gd name="connsiteY4" fmla="*/ 330312 h 500724"/>
              <a:gd name="connsiteX5" fmla="*/ 439499 w 478742"/>
              <a:gd name="connsiteY5" fmla="*/ 362538 h 500724"/>
              <a:gd name="connsiteX6" fmla="*/ 435470 w 478742"/>
              <a:gd name="connsiteY6" fmla="*/ 378650 h 500724"/>
              <a:gd name="connsiteX7" fmla="*/ 427414 w 478742"/>
              <a:gd name="connsiteY7" fmla="*/ 443102 h 500724"/>
              <a:gd name="connsiteX8" fmla="*/ 423386 w 478742"/>
              <a:gd name="connsiteY8" fmla="*/ 455186 h 500724"/>
              <a:gd name="connsiteX9" fmla="*/ 411301 w 478742"/>
              <a:gd name="connsiteY9" fmla="*/ 463243 h 500724"/>
              <a:gd name="connsiteX10" fmla="*/ 399217 w 478742"/>
              <a:gd name="connsiteY10" fmla="*/ 475327 h 500724"/>
              <a:gd name="connsiteX11" fmla="*/ 379076 w 478742"/>
              <a:gd name="connsiteY11" fmla="*/ 491440 h 500724"/>
              <a:gd name="connsiteX12" fmla="*/ 270314 w 478742"/>
              <a:gd name="connsiteY12" fmla="*/ 483383 h 500724"/>
              <a:gd name="connsiteX13" fmla="*/ 254202 w 478742"/>
              <a:gd name="connsiteY13" fmla="*/ 475327 h 500724"/>
              <a:gd name="connsiteX14" fmla="*/ 242117 w 478742"/>
              <a:gd name="connsiteY14" fmla="*/ 471299 h 500724"/>
              <a:gd name="connsiteX15" fmla="*/ 217948 w 478742"/>
              <a:gd name="connsiteY15" fmla="*/ 451158 h 500724"/>
              <a:gd name="connsiteX16" fmla="*/ 197807 w 478742"/>
              <a:gd name="connsiteY16" fmla="*/ 426989 h 500724"/>
              <a:gd name="connsiteX17" fmla="*/ 181694 w 478742"/>
              <a:gd name="connsiteY17" fmla="*/ 410876 h 500724"/>
              <a:gd name="connsiteX18" fmla="*/ 161553 w 478742"/>
              <a:gd name="connsiteY18" fmla="*/ 390735 h 500724"/>
              <a:gd name="connsiteX19" fmla="*/ 149469 w 478742"/>
              <a:gd name="connsiteY19" fmla="*/ 378650 h 500724"/>
              <a:gd name="connsiteX20" fmla="*/ 145440 w 478742"/>
              <a:gd name="connsiteY20" fmla="*/ 366566 h 500724"/>
              <a:gd name="connsiteX21" fmla="*/ 137384 w 478742"/>
              <a:gd name="connsiteY21" fmla="*/ 358509 h 500724"/>
              <a:gd name="connsiteX22" fmla="*/ 129328 w 478742"/>
              <a:gd name="connsiteY22" fmla="*/ 346425 h 500724"/>
              <a:gd name="connsiteX23" fmla="*/ 125299 w 478742"/>
              <a:gd name="connsiteY23" fmla="*/ 330312 h 500724"/>
              <a:gd name="connsiteX24" fmla="*/ 117243 w 478742"/>
              <a:gd name="connsiteY24" fmla="*/ 306143 h 500724"/>
              <a:gd name="connsiteX25" fmla="*/ 113215 w 478742"/>
              <a:gd name="connsiteY25" fmla="*/ 286002 h 500724"/>
              <a:gd name="connsiteX26" fmla="*/ 109187 w 478742"/>
              <a:gd name="connsiteY26" fmla="*/ 273917 h 500724"/>
              <a:gd name="connsiteX27" fmla="*/ 105158 w 478742"/>
              <a:gd name="connsiteY27" fmla="*/ 257805 h 500724"/>
              <a:gd name="connsiteX28" fmla="*/ 101130 w 478742"/>
              <a:gd name="connsiteY28" fmla="*/ 245720 h 500724"/>
              <a:gd name="connsiteX29" fmla="*/ 89046 w 478742"/>
              <a:gd name="connsiteY29" fmla="*/ 237664 h 500724"/>
              <a:gd name="connsiteX30" fmla="*/ 76961 w 478742"/>
              <a:gd name="connsiteY30" fmla="*/ 213495 h 500724"/>
              <a:gd name="connsiteX31" fmla="*/ 60848 w 478742"/>
              <a:gd name="connsiteY31" fmla="*/ 197382 h 500724"/>
              <a:gd name="connsiteX32" fmla="*/ 48764 w 478742"/>
              <a:gd name="connsiteY32" fmla="*/ 173213 h 500724"/>
              <a:gd name="connsiteX33" fmla="*/ 44736 w 478742"/>
              <a:gd name="connsiteY33" fmla="*/ 161128 h 500724"/>
              <a:gd name="connsiteX34" fmla="*/ 28623 w 478742"/>
              <a:gd name="connsiteY34" fmla="*/ 145015 h 500724"/>
              <a:gd name="connsiteX35" fmla="*/ 16538 w 478742"/>
              <a:gd name="connsiteY35" fmla="*/ 124874 h 500724"/>
              <a:gd name="connsiteX36" fmla="*/ 4454 w 478742"/>
              <a:gd name="connsiteY36" fmla="*/ 104733 h 500724"/>
              <a:gd name="connsiteX37" fmla="*/ 425 w 478742"/>
              <a:gd name="connsiteY37" fmla="*/ 84592 h 500724"/>
              <a:gd name="connsiteX38" fmla="*/ 425 w 478742"/>
              <a:gd name="connsiteY38" fmla="*/ 84592 h 500724"/>
              <a:gd name="connsiteX39" fmla="*/ 4454 w 478742"/>
              <a:gd name="connsiteY39" fmla="*/ 44310 h 500724"/>
              <a:gd name="connsiteX40" fmla="*/ 16538 w 478742"/>
              <a:gd name="connsiteY40" fmla="*/ 4028 h 500724"/>
              <a:gd name="connsiteX41" fmla="*/ 28623 w 478742"/>
              <a:gd name="connsiteY41" fmla="*/ 0 h 500724"/>
              <a:gd name="connsiteX42" fmla="*/ 93074 w 478742"/>
              <a:gd name="connsiteY42" fmla="*/ 4028 h 500724"/>
              <a:gd name="connsiteX43" fmla="*/ 109187 w 478742"/>
              <a:gd name="connsiteY43" fmla="*/ 8057 h 500724"/>
              <a:gd name="connsiteX44" fmla="*/ 322681 w 478742"/>
              <a:gd name="connsiteY44" fmla="*/ 16113 h 500724"/>
              <a:gd name="connsiteX45" fmla="*/ 450375 w 478742"/>
              <a:gd name="connsiteY45" fmla="*/ 111581 h 500724"/>
              <a:gd name="connsiteX0" fmla="*/ 468121 w 478742"/>
              <a:gd name="connsiteY0" fmla="*/ 10269 h 500724"/>
              <a:gd name="connsiteX1" fmla="*/ 475752 w 478742"/>
              <a:gd name="connsiteY1" fmla="*/ 132931 h 500724"/>
              <a:gd name="connsiteX2" fmla="*/ 467696 w 478742"/>
              <a:gd name="connsiteY2" fmla="*/ 181269 h 500724"/>
              <a:gd name="connsiteX3" fmla="*/ 459640 w 478742"/>
              <a:gd name="connsiteY3" fmla="*/ 306143 h 500724"/>
              <a:gd name="connsiteX4" fmla="*/ 451583 w 478742"/>
              <a:gd name="connsiteY4" fmla="*/ 330312 h 500724"/>
              <a:gd name="connsiteX5" fmla="*/ 439499 w 478742"/>
              <a:gd name="connsiteY5" fmla="*/ 362538 h 500724"/>
              <a:gd name="connsiteX6" fmla="*/ 435470 w 478742"/>
              <a:gd name="connsiteY6" fmla="*/ 378650 h 500724"/>
              <a:gd name="connsiteX7" fmla="*/ 427414 w 478742"/>
              <a:gd name="connsiteY7" fmla="*/ 443102 h 500724"/>
              <a:gd name="connsiteX8" fmla="*/ 423386 w 478742"/>
              <a:gd name="connsiteY8" fmla="*/ 455186 h 500724"/>
              <a:gd name="connsiteX9" fmla="*/ 411301 w 478742"/>
              <a:gd name="connsiteY9" fmla="*/ 463243 h 500724"/>
              <a:gd name="connsiteX10" fmla="*/ 399217 w 478742"/>
              <a:gd name="connsiteY10" fmla="*/ 475327 h 500724"/>
              <a:gd name="connsiteX11" fmla="*/ 379076 w 478742"/>
              <a:gd name="connsiteY11" fmla="*/ 491440 h 500724"/>
              <a:gd name="connsiteX12" fmla="*/ 270314 w 478742"/>
              <a:gd name="connsiteY12" fmla="*/ 483383 h 500724"/>
              <a:gd name="connsiteX13" fmla="*/ 254202 w 478742"/>
              <a:gd name="connsiteY13" fmla="*/ 475327 h 500724"/>
              <a:gd name="connsiteX14" fmla="*/ 242117 w 478742"/>
              <a:gd name="connsiteY14" fmla="*/ 471299 h 500724"/>
              <a:gd name="connsiteX15" fmla="*/ 217948 w 478742"/>
              <a:gd name="connsiteY15" fmla="*/ 451158 h 500724"/>
              <a:gd name="connsiteX16" fmla="*/ 197807 w 478742"/>
              <a:gd name="connsiteY16" fmla="*/ 426989 h 500724"/>
              <a:gd name="connsiteX17" fmla="*/ 181694 w 478742"/>
              <a:gd name="connsiteY17" fmla="*/ 410876 h 500724"/>
              <a:gd name="connsiteX18" fmla="*/ 161553 w 478742"/>
              <a:gd name="connsiteY18" fmla="*/ 390735 h 500724"/>
              <a:gd name="connsiteX19" fmla="*/ 149469 w 478742"/>
              <a:gd name="connsiteY19" fmla="*/ 378650 h 500724"/>
              <a:gd name="connsiteX20" fmla="*/ 145440 w 478742"/>
              <a:gd name="connsiteY20" fmla="*/ 366566 h 500724"/>
              <a:gd name="connsiteX21" fmla="*/ 137384 w 478742"/>
              <a:gd name="connsiteY21" fmla="*/ 358509 h 500724"/>
              <a:gd name="connsiteX22" fmla="*/ 129328 w 478742"/>
              <a:gd name="connsiteY22" fmla="*/ 346425 h 500724"/>
              <a:gd name="connsiteX23" fmla="*/ 125299 w 478742"/>
              <a:gd name="connsiteY23" fmla="*/ 330312 h 500724"/>
              <a:gd name="connsiteX24" fmla="*/ 117243 w 478742"/>
              <a:gd name="connsiteY24" fmla="*/ 306143 h 500724"/>
              <a:gd name="connsiteX25" fmla="*/ 113215 w 478742"/>
              <a:gd name="connsiteY25" fmla="*/ 286002 h 500724"/>
              <a:gd name="connsiteX26" fmla="*/ 109187 w 478742"/>
              <a:gd name="connsiteY26" fmla="*/ 273917 h 500724"/>
              <a:gd name="connsiteX27" fmla="*/ 105158 w 478742"/>
              <a:gd name="connsiteY27" fmla="*/ 257805 h 500724"/>
              <a:gd name="connsiteX28" fmla="*/ 101130 w 478742"/>
              <a:gd name="connsiteY28" fmla="*/ 245720 h 500724"/>
              <a:gd name="connsiteX29" fmla="*/ 89046 w 478742"/>
              <a:gd name="connsiteY29" fmla="*/ 237664 h 500724"/>
              <a:gd name="connsiteX30" fmla="*/ 76961 w 478742"/>
              <a:gd name="connsiteY30" fmla="*/ 213495 h 500724"/>
              <a:gd name="connsiteX31" fmla="*/ 60848 w 478742"/>
              <a:gd name="connsiteY31" fmla="*/ 197382 h 500724"/>
              <a:gd name="connsiteX32" fmla="*/ 48764 w 478742"/>
              <a:gd name="connsiteY32" fmla="*/ 173213 h 500724"/>
              <a:gd name="connsiteX33" fmla="*/ 44736 w 478742"/>
              <a:gd name="connsiteY33" fmla="*/ 161128 h 500724"/>
              <a:gd name="connsiteX34" fmla="*/ 28623 w 478742"/>
              <a:gd name="connsiteY34" fmla="*/ 145015 h 500724"/>
              <a:gd name="connsiteX35" fmla="*/ 16538 w 478742"/>
              <a:gd name="connsiteY35" fmla="*/ 124874 h 500724"/>
              <a:gd name="connsiteX36" fmla="*/ 4454 w 478742"/>
              <a:gd name="connsiteY36" fmla="*/ 104733 h 500724"/>
              <a:gd name="connsiteX37" fmla="*/ 425 w 478742"/>
              <a:gd name="connsiteY37" fmla="*/ 84592 h 500724"/>
              <a:gd name="connsiteX38" fmla="*/ 425 w 478742"/>
              <a:gd name="connsiteY38" fmla="*/ 84592 h 500724"/>
              <a:gd name="connsiteX39" fmla="*/ 4454 w 478742"/>
              <a:gd name="connsiteY39" fmla="*/ 44310 h 500724"/>
              <a:gd name="connsiteX40" fmla="*/ 16538 w 478742"/>
              <a:gd name="connsiteY40" fmla="*/ 4028 h 500724"/>
              <a:gd name="connsiteX41" fmla="*/ 28623 w 478742"/>
              <a:gd name="connsiteY41" fmla="*/ 0 h 500724"/>
              <a:gd name="connsiteX42" fmla="*/ 93074 w 478742"/>
              <a:gd name="connsiteY42" fmla="*/ 4028 h 500724"/>
              <a:gd name="connsiteX43" fmla="*/ 109187 w 478742"/>
              <a:gd name="connsiteY43" fmla="*/ 8057 h 500724"/>
              <a:gd name="connsiteX44" fmla="*/ 322681 w 478742"/>
              <a:gd name="connsiteY44" fmla="*/ 16113 h 500724"/>
              <a:gd name="connsiteX0" fmla="*/ 468121 w 478742"/>
              <a:gd name="connsiteY0" fmla="*/ 10269 h 500724"/>
              <a:gd name="connsiteX1" fmla="*/ 475752 w 478742"/>
              <a:gd name="connsiteY1" fmla="*/ 132931 h 500724"/>
              <a:gd name="connsiteX2" fmla="*/ 467696 w 478742"/>
              <a:gd name="connsiteY2" fmla="*/ 181269 h 500724"/>
              <a:gd name="connsiteX3" fmla="*/ 459640 w 478742"/>
              <a:gd name="connsiteY3" fmla="*/ 306143 h 500724"/>
              <a:gd name="connsiteX4" fmla="*/ 451583 w 478742"/>
              <a:gd name="connsiteY4" fmla="*/ 330312 h 500724"/>
              <a:gd name="connsiteX5" fmla="*/ 439499 w 478742"/>
              <a:gd name="connsiteY5" fmla="*/ 362538 h 500724"/>
              <a:gd name="connsiteX6" fmla="*/ 435470 w 478742"/>
              <a:gd name="connsiteY6" fmla="*/ 378650 h 500724"/>
              <a:gd name="connsiteX7" fmla="*/ 427414 w 478742"/>
              <a:gd name="connsiteY7" fmla="*/ 443102 h 500724"/>
              <a:gd name="connsiteX8" fmla="*/ 423386 w 478742"/>
              <a:gd name="connsiteY8" fmla="*/ 455186 h 500724"/>
              <a:gd name="connsiteX9" fmla="*/ 411301 w 478742"/>
              <a:gd name="connsiteY9" fmla="*/ 463243 h 500724"/>
              <a:gd name="connsiteX10" fmla="*/ 399217 w 478742"/>
              <a:gd name="connsiteY10" fmla="*/ 475327 h 500724"/>
              <a:gd name="connsiteX11" fmla="*/ 379076 w 478742"/>
              <a:gd name="connsiteY11" fmla="*/ 491440 h 500724"/>
              <a:gd name="connsiteX12" fmla="*/ 270314 w 478742"/>
              <a:gd name="connsiteY12" fmla="*/ 483383 h 500724"/>
              <a:gd name="connsiteX13" fmla="*/ 254202 w 478742"/>
              <a:gd name="connsiteY13" fmla="*/ 475327 h 500724"/>
              <a:gd name="connsiteX14" fmla="*/ 242117 w 478742"/>
              <a:gd name="connsiteY14" fmla="*/ 471299 h 500724"/>
              <a:gd name="connsiteX15" fmla="*/ 217948 w 478742"/>
              <a:gd name="connsiteY15" fmla="*/ 451158 h 500724"/>
              <a:gd name="connsiteX16" fmla="*/ 197807 w 478742"/>
              <a:gd name="connsiteY16" fmla="*/ 426989 h 500724"/>
              <a:gd name="connsiteX17" fmla="*/ 181694 w 478742"/>
              <a:gd name="connsiteY17" fmla="*/ 410876 h 500724"/>
              <a:gd name="connsiteX18" fmla="*/ 161553 w 478742"/>
              <a:gd name="connsiteY18" fmla="*/ 390735 h 500724"/>
              <a:gd name="connsiteX19" fmla="*/ 149469 w 478742"/>
              <a:gd name="connsiteY19" fmla="*/ 378650 h 500724"/>
              <a:gd name="connsiteX20" fmla="*/ 145440 w 478742"/>
              <a:gd name="connsiteY20" fmla="*/ 366566 h 500724"/>
              <a:gd name="connsiteX21" fmla="*/ 137384 w 478742"/>
              <a:gd name="connsiteY21" fmla="*/ 358509 h 500724"/>
              <a:gd name="connsiteX22" fmla="*/ 129328 w 478742"/>
              <a:gd name="connsiteY22" fmla="*/ 346425 h 500724"/>
              <a:gd name="connsiteX23" fmla="*/ 125299 w 478742"/>
              <a:gd name="connsiteY23" fmla="*/ 330312 h 500724"/>
              <a:gd name="connsiteX24" fmla="*/ 117243 w 478742"/>
              <a:gd name="connsiteY24" fmla="*/ 306143 h 500724"/>
              <a:gd name="connsiteX25" fmla="*/ 113215 w 478742"/>
              <a:gd name="connsiteY25" fmla="*/ 286002 h 500724"/>
              <a:gd name="connsiteX26" fmla="*/ 109187 w 478742"/>
              <a:gd name="connsiteY26" fmla="*/ 273917 h 500724"/>
              <a:gd name="connsiteX27" fmla="*/ 105158 w 478742"/>
              <a:gd name="connsiteY27" fmla="*/ 257805 h 500724"/>
              <a:gd name="connsiteX28" fmla="*/ 101130 w 478742"/>
              <a:gd name="connsiteY28" fmla="*/ 245720 h 500724"/>
              <a:gd name="connsiteX29" fmla="*/ 89046 w 478742"/>
              <a:gd name="connsiteY29" fmla="*/ 237664 h 500724"/>
              <a:gd name="connsiteX30" fmla="*/ 76961 w 478742"/>
              <a:gd name="connsiteY30" fmla="*/ 213495 h 500724"/>
              <a:gd name="connsiteX31" fmla="*/ 60848 w 478742"/>
              <a:gd name="connsiteY31" fmla="*/ 197382 h 500724"/>
              <a:gd name="connsiteX32" fmla="*/ 48764 w 478742"/>
              <a:gd name="connsiteY32" fmla="*/ 173213 h 500724"/>
              <a:gd name="connsiteX33" fmla="*/ 44736 w 478742"/>
              <a:gd name="connsiteY33" fmla="*/ 161128 h 500724"/>
              <a:gd name="connsiteX34" fmla="*/ 28623 w 478742"/>
              <a:gd name="connsiteY34" fmla="*/ 145015 h 500724"/>
              <a:gd name="connsiteX35" fmla="*/ 16538 w 478742"/>
              <a:gd name="connsiteY35" fmla="*/ 124874 h 500724"/>
              <a:gd name="connsiteX36" fmla="*/ 4454 w 478742"/>
              <a:gd name="connsiteY36" fmla="*/ 104733 h 500724"/>
              <a:gd name="connsiteX37" fmla="*/ 425 w 478742"/>
              <a:gd name="connsiteY37" fmla="*/ 84592 h 500724"/>
              <a:gd name="connsiteX38" fmla="*/ 425 w 478742"/>
              <a:gd name="connsiteY38" fmla="*/ 84592 h 500724"/>
              <a:gd name="connsiteX39" fmla="*/ 4454 w 478742"/>
              <a:gd name="connsiteY39" fmla="*/ 44310 h 500724"/>
              <a:gd name="connsiteX40" fmla="*/ 16538 w 478742"/>
              <a:gd name="connsiteY40" fmla="*/ 4028 h 500724"/>
              <a:gd name="connsiteX41" fmla="*/ 28623 w 478742"/>
              <a:gd name="connsiteY41" fmla="*/ 0 h 500724"/>
              <a:gd name="connsiteX42" fmla="*/ 93074 w 478742"/>
              <a:gd name="connsiteY42" fmla="*/ 4028 h 500724"/>
              <a:gd name="connsiteX43" fmla="*/ 109187 w 478742"/>
              <a:gd name="connsiteY43" fmla="*/ 8057 h 500724"/>
              <a:gd name="connsiteX44" fmla="*/ 322681 w 478742"/>
              <a:gd name="connsiteY44" fmla="*/ 16113 h 500724"/>
              <a:gd name="connsiteX45" fmla="*/ 468121 w 478742"/>
              <a:gd name="connsiteY45" fmla="*/ 10269 h 500724"/>
              <a:gd name="connsiteX0" fmla="*/ 468121 w 478742"/>
              <a:gd name="connsiteY0" fmla="*/ 10269 h 500724"/>
              <a:gd name="connsiteX1" fmla="*/ 475752 w 478742"/>
              <a:gd name="connsiteY1" fmla="*/ 132931 h 500724"/>
              <a:gd name="connsiteX2" fmla="*/ 467696 w 478742"/>
              <a:gd name="connsiteY2" fmla="*/ 181269 h 500724"/>
              <a:gd name="connsiteX3" fmla="*/ 459640 w 478742"/>
              <a:gd name="connsiteY3" fmla="*/ 306143 h 500724"/>
              <a:gd name="connsiteX4" fmla="*/ 451583 w 478742"/>
              <a:gd name="connsiteY4" fmla="*/ 330312 h 500724"/>
              <a:gd name="connsiteX5" fmla="*/ 439499 w 478742"/>
              <a:gd name="connsiteY5" fmla="*/ 362538 h 500724"/>
              <a:gd name="connsiteX6" fmla="*/ 435470 w 478742"/>
              <a:gd name="connsiteY6" fmla="*/ 378650 h 500724"/>
              <a:gd name="connsiteX7" fmla="*/ 427414 w 478742"/>
              <a:gd name="connsiteY7" fmla="*/ 443102 h 500724"/>
              <a:gd name="connsiteX8" fmla="*/ 423386 w 478742"/>
              <a:gd name="connsiteY8" fmla="*/ 455186 h 500724"/>
              <a:gd name="connsiteX9" fmla="*/ 411301 w 478742"/>
              <a:gd name="connsiteY9" fmla="*/ 463243 h 500724"/>
              <a:gd name="connsiteX10" fmla="*/ 399217 w 478742"/>
              <a:gd name="connsiteY10" fmla="*/ 475327 h 500724"/>
              <a:gd name="connsiteX11" fmla="*/ 379076 w 478742"/>
              <a:gd name="connsiteY11" fmla="*/ 491440 h 500724"/>
              <a:gd name="connsiteX12" fmla="*/ 270314 w 478742"/>
              <a:gd name="connsiteY12" fmla="*/ 483383 h 500724"/>
              <a:gd name="connsiteX13" fmla="*/ 254202 w 478742"/>
              <a:gd name="connsiteY13" fmla="*/ 475327 h 500724"/>
              <a:gd name="connsiteX14" fmla="*/ 242117 w 478742"/>
              <a:gd name="connsiteY14" fmla="*/ 471299 h 500724"/>
              <a:gd name="connsiteX15" fmla="*/ 217948 w 478742"/>
              <a:gd name="connsiteY15" fmla="*/ 451158 h 500724"/>
              <a:gd name="connsiteX16" fmla="*/ 197807 w 478742"/>
              <a:gd name="connsiteY16" fmla="*/ 426989 h 500724"/>
              <a:gd name="connsiteX17" fmla="*/ 181694 w 478742"/>
              <a:gd name="connsiteY17" fmla="*/ 410876 h 500724"/>
              <a:gd name="connsiteX18" fmla="*/ 161553 w 478742"/>
              <a:gd name="connsiteY18" fmla="*/ 390735 h 500724"/>
              <a:gd name="connsiteX19" fmla="*/ 149469 w 478742"/>
              <a:gd name="connsiteY19" fmla="*/ 378650 h 500724"/>
              <a:gd name="connsiteX20" fmla="*/ 145440 w 478742"/>
              <a:gd name="connsiteY20" fmla="*/ 366566 h 500724"/>
              <a:gd name="connsiteX21" fmla="*/ 137384 w 478742"/>
              <a:gd name="connsiteY21" fmla="*/ 358509 h 500724"/>
              <a:gd name="connsiteX22" fmla="*/ 129328 w 478742"/>
              <a:gd name="connsiteY22" fmla="*/ 346425 h 500724"/>
              <a:gd name="connsiteX23" fmla="*/ 125299 w 478742"/>
              <a:gd name="connsiteY23" fmla="*/ 330312 h 500724"/>
              <a:gd name="connsiteX24" fmla="*/ 117243 w 478742"/>
              <a:gd name="connsiteY24" fmla="*/ 306143 h 500724"/>
              <a:gd name="connsiteX25" fmla="*/ 113215 w 478742"/>
              <a:gd name="connsiteY25" fmla="*/ 286002 h 500724"/>
              <a:gd name="connsiteX26" fmla="*/ 109187 w 478742"/>
              <a:gd name="connsiteY26" fmla="*/ 273917 h 500724"/>
              <a:gd name="connsiteX27" fmla="*/ 105158 w 478742"/>
              <a:gd name="connsiteY27" fmla="*/ 257805 h 500724"/>
              <a:gd name="connsiteX28" fmla="*/ 101130 w 478742"/>
              <a:gd name="connsiteY28" fmla="*/ 245720 h 500724"/>
              <a:gd name="connsiteX29" fmla="*/ 89046 w 478742"/>
              <a:gd name="connsiteY29" fmla="*/ 237664 h 500724"/>
              <a:gd name="connsiteX30" fmla="*/ 76961 w 478742"/>
              <a:gd name="connsiteY30" fmla="*/ 213495 h 500724"/>
              <a:gd name="connsiteX31" fmla="*/ 60848 w 478742"/>
              <a:gd name="connsiteY31" fmla="*/ 197382 h 500724"/>
              <a:gd name="connsiteX32" fmla="*/ 48764 w 478742"/>
              <a:gd name="connsiteY32" fmla="*/ 173213 h 500724"/>
              <a:gd name="connsiteX33" fmla="*/ 44736 w 478742"/>
              <a:gd name="connsiteY33" fmla="*/ 161128 h 500724"/>
              <a:gd name="connsiteX34" fmla="*/ 28623 w 478742"/>
              <a:gd name="connsiteY34" fmla="*/ 145015 h 500724"/>
              <a:gd name="connsiteX35" fmla="*/ 16538 w 478742"/>
              <a:gd name="connsiteY35" fmla="*/ 124874 h 500724"/>
              <a:gd name="connsiteX36" fmla="*/ 4454 w 478742"/>
              <a:gd name="connsiteY36" fmla="*/ 104733 h 500724"/>
              <a:gd name="connsiteX37" fmla="*/ 425 w 478742"/>
              <a:gd name="connsiteY37" fmla="*/ 84592 h 500724"/>
              <a:gd name="connsiteX38" fmla="*/ 425 w 478742"/>
              <a:gd name="connsiteY38" fmla="*/ 84592 h 500724"/>
              <a:gd name="connsiteX39" fmla="*/ 4454 w 478742"/>
              <a:gd name="connsiteY39" fmla="*/ 44310 h 500724"/>
              <a:gd name="connsiteX40" fmla="*/ 16538 w 478742"/>
              <a:gd name="connsiteY40" fmla="*/ 4028 h 500724"/>
              <a:gd name="connsiteX41" fmla="*/ 28623 w 478742"/>
              <a:gd name="connsiteY41" fmla="*/ 0 h 500724"/>
              <a:gd name="connsiteX42" fmla="*/ 93074 w 478742"/>
              <a:gd name="connsiteY42" fmla="*/ 4028 h 500724"/>
              <a:gd name="connsiteX43" fmla="*/ 109187 w 478742"/>
              <a:gd name="connsiteY43" fmla="*/ 8057 h 500724"/>
              <a:gd name="connsiteX44" fmla="*/ 320440 w 478742"/>
              <a:gd name="connsiteY44" fmla="*/ 11630 h 500724"/>
              <a:gd name="connsiteX45" fmla="*/ 468121 w 478742"/>
              <a:gd name="connsiteY45" fmla="*/ 10269 h 500724"/>
              <a:gd name="connsiteX0" fmla="*/ 468121 w 478742"/>
              <a:gd name="connsiteY0" fmla="*/ 20812 h 511267"/>
              <a:gd name="connsiteX1" fmla="*/ 475752 w 478742"/>
              <a:gd name="connsiteY1" fmla="*/ 143474 h 511267"/>
              <a:gd name="connsiteX2" fmla="*/ 467696 w 478742"/>
              <a:gd name="connsiteY2" fmla="*/ 191812 h 511267"/>
              <a:gd name="connsiteX3" fmla="*/ 459640 w 478742"/>
              <a:gd name="connsiteY3" fmla="*/ 316686 h 511267"/>
              <a:gd name="connsiteX4" fmla="*/ 451583 w 478742"/>
              <a:gd name="connsiteY4" fmla="*/ 340855 h 511267"/>
              <a:gd name="connsiteX5" fmla="*/ 439499 w 478742"/>
              <a:gd name="connsiteY5" fmla="*/ 373081 h 511267"/>
              <a:gd name="connsiteX6" fmla="*/ 435470 w 478742"/>
              <a:gd name="connsiteY6" fmla="*/ 389193 h 511267"/>
              <a:gd name="connsiteX7" fmla="*/ 427414 w 478742"/>
              <a:gd name="connsiteY7" fmla="*/ 453645 h 511267"/>
              <a:gd name="connsiteX8" fmla="*/ 423386 w 478742"/>
              <a:gd name="connsiteY8" fmla="*/ 465729 h 511267"/>
              <a:gd name="connsiteX9" fmla="*/ 411301 w 478742"/>
              <a:gd name="connsiteY9" fmla="*/ 473786 h 511267"/>
              <a:gd name="connsiteX10" fmla="*/ 399217 w 478742"/>
              <a:gd name="connsiteY10" fmla="*/ 485870 h 511267"/>
              <a:gd name="connsiteX11" fmla="*/ 379076 w 478742"/>
              <a:gd name="connsiteY11" fmla="*/ 501983 h 511267"/>
              <a:gd name="connsiteX12" fmla="*/ 270314 w 478742"/>
              <a:gd name="connsiteY12" fmla="*/ 493926 h 511267"/>
              <a:gd name="connsiteX13" fmla="*/ 254202 w 478742"/>
              <a:gd name="connsiteY13" fmla="*/ 485870 h 511267"/>
              <a:gd name="connsiteX14" fmla="*/ 242117 w 478742"/>
              <a:gd name="connsiteY14" fmla="*/ 481842 h 511267"/>
              <a:gd name="connsiteX15" fmla="*/ 217948 w 478742"/>
              <a:gd name="connsiteY15" fmla="*/ 461701 h 511267"/>
              <a:gd name="connsiteX16" fmla="*/ 197807 w 478742"/>
              <a:gd name="connsiteY16" fmla="*/ 437532 h 511267"/>
              <a:gd name="connsiteX17" fmla="*/ 181694 w 478742"/>
              <a:gd name="connsiteY17" fmla="*/ 421419 h 511267"/>
              <a:gd name="connsiteX18" fmla="*/ 161553 w 478742"/>
              <a:gd name="connsiteY18" fmla="*/ 401278 h 511267"/>
              <a:gd name="connsiteX19" fmla="*/ 149469 w 478742"/>
              <a:gd name="connsiteY19" fmla="*/ 389193 h 511267"/>
              <a:gd name="connsiteX20" fmla="*/ 145440 w 478742"/>
              <a:gd name="connsiteY20" fmla="*/ 377109 h 511267"/>
              <a:gd name="connsiteX21" fmla="*/ 137384 w 478742"/>
              <a:gd name="connsiteY21" fmla="*/ 369052 h 511267"/>
              <a:gd name="connsiteX22" fmla="*/ 129328 w 478742"/>
              <a:gd name="connsiteY22" fmla="*/ 356968 h 511267"/>
              <a:gd name="connsiteX23" fmla="*/ 125299 w 478742"/>
              <a:gd name="connsiteY23" fmla="*/ 340855 h 511267"/>
              <a:gd name="connsiteX24" fmla="*/ 117243 w 478742"/>
              <a:gd name="connsiteY24" fmla="*/ 316686 h 511267"/>
              <a:gd name="connsiteX25" fmla="*/ 113215 w 478742"/>
              <a:gd name="connsiteY25" fmla="*/ 296545 h 511267"/>
              <a:gd name="connsiteX26" fmla="*/ 109187 w 478742"/>
              <a:gd name="connsiteY26" fmla="*/ 284460 h 511267"/>
              <a:gd name="connsiteX27" fmla="*/ 105158 w 478742"/>
              <a:gd name="connsiteY27" fmla="*/ 268348 h 511267"/>
              <a:gd name="connsiteX28" fmla="*/ 101130 w 478742"/>
              <a:gd name="connsiteY28" fmla="*/ 256263 h 511267"/>
              <a:gd name="connsiteX29" fmla="*/ 89046 w 478742"/>
              <a:gd name="connsiteY29" fmla="*/ 248207 h 511267"/>
              <a:gd name="connsiteX30" fmla="*/ 76961 w 478742"/>
              <a:gd name="connsiteY30" fmla="*/ 224038 h 511267"/>
              <a:gd name="connsiteX31" fmla="*/ 60848 w 478742"/>
              <a:gd name="connsiteY31" fmla="*/ 207925 h 511267"/>
              <a:gd name="connsiteX32" fmla="*/ 48764 w 478742"/>
              <a:gd name="connsiteY32" fmla="*/ 183756 h 511267"/>
              <a:gd name="connsiteX33" fmla="*/ 44736 w 478742"/>
              <a:gd name="connsiteY33" fmla="*/ 171671 h 511267"/>
              <a:gd name="connsiteX34" fmla="*/ 28623 w 478742"/>
              <a:gd name="connsiteY34" fmla="*/ 155558 h 511267"/>
              <a:gd name="connsiteX35" fmla="*/ 16538 w 478742"/>
              <a:gd name="connsiteY35" fmla="*/ 135417 h 511267"/>
              <a:gd name="connsiteX36" fmla="*/ 4454 w 478742"/>
              <a:gd name="connsiteY36" fmla="*/ 115276 h 511267"/>
              <a:gd name="connsiteX37" fmla="*/ 425 w 478742"/>
              <a:gd name="connsiteY37" fmla="*/ 95135 h 511267"/>
              <a:gd name="connsiteX38" fmla="*/ 425 w 478742"/>
              <a:gd name="connsiteY38" fmla="*/ 95135 h 511267"/>
              <a:gd name="connsiteX39" fmla="*/ 4454 w 478742"/>
              <a:gd name="connsiteY39" fmla="*/ 54853 h 511267"/>
              <a:gd name="connsiteX40" fmla="*/ 16538 w 478742"/>
              <a:gd name="connsiteY40" fmla="*/ 14571 h 511267"/>
              <a:gd name="connsiteX41" fmla="*/ 28623 w 478742"/>
              <a:gd name="connsiteY41" fmla="*/ 10543 h 511267"/>
              <a:gd name="connsiteX42" fmla="*/ 93074 w 478742"/>
              <a:gd name="connsiteY42" fmla="*/ 14571 h 511267"/>
              <a:gd name="connsiteX43" fmla="*/ 109187 w 478742"/>
              <a:gd name="connsiteY43" fmla="*/ 18600 h 511267"/>
              <a:gd name="connsiteX44" fmla="*/ 468121 w 478742"/>
              <a:gd name="connsiteY44" fmla="*/ 20812 h 511267"/>
              <a:gd name="connsiteX0" fmla="*/ 468121 w 478742"/>
              <a:gd name="connsiteY0" fmla="*/ 21484 h 511939"/>
              <a:gd name="connsiteX1" fmla="*/ 475752 w 478742"/>
              <a:gd name="connsiteY1" fmla="*/ 144146 h 511939"/>
              <a:gd name="connsiteX2" fmla="*/ 467696 w 478742"/>
              <a:gd name="connsiteY2" fmla="*/ 192484 h 511939"/>
              <a:gd name="connsiteX3" fmla="*/ 459640 w 478742"/>
              <a:gd name="connsiteY3" fmla="*/ 317358 h 511939"/>
              <a:gd name="connsiteX4" fmla="*/ 451583 w 478742"/>
              <a:gd name="connsiteY4" fmla="*/ 341527 h 511939"/>
              <a:gd name="connsiteX5" fmla="*/ 439499 w 478742"/>
              <a:gd name="connsiteY5" fmla="*/ 373753 h 511939"/>
              <a:gd name="connsiteX6" fmla="*/ 435470 w 478742"/>
              <a:gd name="connsiteY6" fmla="*/ 389865 h 511939"/>
              <a:gd name="connsiteX7" fmla="*/ 427414 w 478742"/>
              <a:gd name="connsiteY7" fmla="*/ 454317 h 511939"/>
              <a:gd name="connsiteX8" fmla="*/ 423386 w 478742"/>
              <a:gd name="connsiteY8" fmla="*/ 466401 h 511939"/>
              <a:gd name="connsiteX9" fmla="*/ 411301 w 478742"/>
              <a:gd name="connsiteY9" fmla="*/ 474458 h 511939"/>
              <a:gd name="connsiteX10" fmla="*/ 399217 w 478742"/>
              <a:gd name="connsiteY10" fmla="*/ 486542 h 511939"/>
              <a:gd name="connsiteX11" fmla="*/ 379076 w 478742"/>
              <a:gd name="connsiteY11" fmla="*/ 502655 h 511939"/>
              <a:gd name="connsiteX12" fmla="*/ 270314 w 478742"/>
              <a:gd name="connsiteY12" fmla="*/ 494598 h 511939"/>
              <a:gd name="connsiteX13" fmla="*/ 254202 w 478742"/>
              <a:gd name="connsiteY13" fmla="*/ 486542 h 511939"/>
              <a:gd name="connsiteX14" fmla="*/ 242117 w 478742"/>
              <a:gd name="connsiteY14" fmla="*/ 482514 h 511939"/>
              <a:gd name="connsiteX15" fmla="*/ 217948 w 478742"/>
              <a:gd name="connsiteY15" fmla="*/ 462373 h 511939"/>
              <a:gd name="connsiteX16" fmla="*/ 197807 w 478742"/>
              <a:gd name="connsiteY16" fmla="*/ 438204 h 511939"/>
              <a:gd name="connsiteX17" fmla="*/ 181694 w 478742"/>
              <a:gd name="connsiteY17" fmla="*/ 422091 h 511939"/>
              <a:gd name="connsiteX18" fmla="*/ 161553 w 478742"/>
              <a:gd name="connsiteY18" fmla="*/ 401950 h 511939"/>
              <a:gd name="connsiteX19" fmla="*/ 149469 w 478742"/>
              <a:gd name="connsiteY19" fmla="*/ 389865 h 511939"/>
              <a:gd name="connsiteX20" fmla="*/ 145440 w 478742"/>
              <a:gd name="connsiteY20" fmla="*/ 377781 h 511939"/>
              <a:gd name="connsiteX21" fmla="*/ 137384 w 478742"/>
              <a:gd name="connsiteY21" fmla="*/ 369724 h 511939"/>
              <a:gd name="connsiteX22" fmla="*/ 129328 w 478742"/>
              <a:gd name="connsiteY22" fmla="*/ 357640 h 511939"/>
              <a:gd name="connsiteX23" fmla="*/ 125299 w 478742"/>
              <a:gd name="connsiteY23" fmla="*/ 341527 h 511939"/>
              <a:gd name="connsiteX24" fmla="*/ 117243 w 478742"/>
              <a:gd name="connsiteY24" fmla="*/ 317358 h 511939"/>
              <a:gd name="connsiteX25" fmla="*/ 113215 w 478742"/>
              <a:gd name="connsiteY25" fmla="*/ 297217 h 511939"/>
              <a:gd name="connsiteX26" fmla="*/ 109187 w 478742"/>
              <a:gd name="connsiteY26" fmla="*/ 285132 h 511939"/>
              <a:gd name="connsiteX27" fmla="*/ 105158 w 478742"/>
              <a:gd name="connsiteY27" fmla="*/ 269020 h 511939"/>
              <a:gd name="connsiteX28" fmla="*/ 101130 w 478742"/>
              <a:gd name="connsiteY28" fmla="*/ 256935 h 511939"/>
              <a:gd name="connsiteX29" fmla="*/ 89046 w 478742"/>
              <a:gd name="connsiteY29" fmla="*/ 248879 h 511939"/>
              <a:gd name="connsiteX30" fmla="*/ 76961 w 478742"/>
              <a:gd name="connsiteY30" fmla="*/ 224710 h 511939"/>
              <a:gd name="connsiteX31" fmla="*/ 60848 w 478742"/>
              <a:gd name="connsiteY31" fmla="*/ 208597 h 511939"/>
              <a:gd name="connsiteX32" fmla="*/ 48764 w 478742"/>
              <a:gd name="connsiteY32" fmla="*/ 184428 h 511939"/>
              <a:gd name="connsiteX33" fmla="*/ 44736 w 478742"/>
              <a:gd name="connsiteY33" fmla="*/ 172343 h 511939"/>
              <a:gd name="connsiteX34" fmla="*/ 28623 w 478742"/>
              <a:gd name="connsiteY34" fmla="*/ 156230 h 511939"/>
              <a:gd name="connsiteX35" fmla="*/ 16538 w 478742"/>
              <a:gd name="connsiteY35" fmla="*/ 136089 h 511939"/>
              <a:gd name="connsiteX36" fmla="*/ 4454 w 478742"/>
              <a:gd name="connsiteY36" fmla="*/ 115948 h 511939"/>
              <a:gd name="connsiteX37" fmla="*/ 425 w 478742"/>
              <a:gd name="connsiteY37" fmla="*/ 95807 h 511939"/>
              <a:gd name="connsiteX38" fmla="*/ 425 w 478742"/>
              <a:gd name="connsiteY38" fmla="*/ 95807 h 511939"/>
              <a:gd name="connsiteX39" fmla="*/ 4454 w 478742"/>
              <a:gd name="connsiteY39" fmla="*/ 55525 h 511939"/>
              <a:gd name="connsiteX40" fmla="*/ 16538 w 478742"/>
              <a:gd name="connsiteY40" fmla="*/ 15243 h 511939"/>
              <a:gd name="connsiteX41" fmla="*/ 28623 w 478742"/>
              <a:gd name="connsiteY41" fmla="*/ 11215 h 511939"/>
              <a:gd name="connsiteX42" fmla="*/ 93074 w 478742"/>
              <a:gd name="connsiteY42" fmla="*/ 15243 h 511939"/>
              <a:gd name="connsiteX43" fmla="*/ 468121 w 478742"/>
              <a:gd name="connsiteY43" fmla="*/ 21484 h 511939"/>
              <a:gd name="connsiteX0" fmla="*/ 468121 w 478742"/>
              <a:gd name="connsiteY0" fmla="*/ 10269 h 500724"/>
              <a:gd name="connsiteX1" fmla="*/ 475752 w 478742"/>
              <a:gd name="connsiteY1" fmla="*/ 132931 h 500724"/>
              <a:gd name="connsiteX2" fmla="*/ 467696 w 478742"/>
              <a:gd name="connsiteY2" fmla="*/ 181269 h 500724"/>
              <a:gd name="connsiteX3" fmla="*/ 459640 w 478742"/>
              <a:gd name="connsiteY3" fmla="*/ 306143 h 500724"/>
              <a:gd name="connsiteX4" fmla="*/ 451583 w 478742"/>
              <a:gd name="connsiteY4" fmla="*/ 330312 h 500724"/>
              <a:gd name="connsiteX5" fmla="*/ 439499 w 478742"/>
              <a:gd name="connsiteY5" fmla="*/ 362538 h 500724"/>
              <a:gd name="connsiteX6" fmla="*/ 435470 w 478742"/>
              <a:gd name="connsiteY6" fmla="*/ 378650 h 500724"/>
              <a:gd name="connsiteX7" fmla="*/ 427414 w 478742"/>
              <a:gd name="connsiteY7" fmla="*/ 443102 h 500724"/>
              <a:gd name="connsiteX8" fmla="*/ 423386 w 478742"/>
              <a:gd name="connsiteY8" fmla="*/ 455186 h 500724"/>
              <a:gd name="connsiteX9" fmla="*/ 411301 w 478742"/>
              <a:gd name="connsiteY9" fmla="*/ 463243 h 500724"/>
              <a:gd name="connsiteX10" fmla="*/ 399217 w 478742"/>
              <a:gd name="connsiteY10" fmla="*/ 475327 h 500724"/>
              <a:gd name="connsiteX11" fmla="*/ 379076 w 478742"/>
              <a:gd name="connsiteY11" fmla="*/ 491440 h 500724"/>
              <a:gd name="connsiteX12" fmla="*/ 270314 w 478742"/>
              <a:gd name="connsiteY12" fmla="*/ 483383 h 500724"/>
              <a:gd name="connsiteX13" fmla="*/ 254202 w 478742"/>
              <a:gd name="connsiteY13" fmla="*/ 475327 h 500724"/>
              <a:gd name="connsiteX14" fmla="*/ 242117 w 478742"/>
              <a:gd name="connsiteY14" fmla="*/ 471299 h 500724"/>
              <a:gd name="connsiteX15" fmla="*/ 217948 w 478742"/>
              <a:gd name="connsiteY15" fmla="*/ 451158 h 500724"/>
              <a:gd name="connsiteX16" fmla="*/ 197807 w 478742"/>
              <a:gd name="connsiteY16" fmla="*/ 426989 h 500724"/>
              <a:gd name="connsiteX17" fmla="*/ 181694 w 478742"/>
              <a:gd name="connsiteY17" fmla="*/ 410876 h 500724"/>
              <a:gd name="connsiteX18" fmla="*/ 161553 w 478742"/>
              <a:gd name="connsiteY18" fmla="*/ 390735 h 500724"/>
              <a:gd name="connsiteX19" fmla="*/ 149469 w 478742"/>
              <a:gd name="connsiteY19" fmla="*/ 378650 h 500724"/>
              <a:gd name="connsiteX20" fmla="*/ 145440 w 478742"/>
              <a:gd name="connsiteY20" fmla="*/ 366566 h 500724"/>
              <a:gd name="connsiteX21" fmla="*/ 137384 w 478742"/>
              <a:gd name="connsiteY21" fmla="*/ 358509 h 500724"/>
              <a:gd name="connsiteX22" fmla="*/ 129328 w 478742"/>
              <a:gd name="connsiteY22" fmla="*/ 346425 h 500724"/>
              <a:gd name="connsiteX23" fmla="*/ 125299 w 478742"/>
              <a:gd name="connsiteY23" fmla="*/ 330312 h 500724"/>
              <a:gd name="connsiteX24" fmla="*/ 117243 w 478742"/>
              <a:gd name="connsiteY24" fmla="*/ 306143 h 500724"/>
              <a:gd name="connsiteX25" fmla="*/ 113215 w 478742"/>
              <a:gd name="connsiteY25" fmla="*/ 286002 h 500724"/>
              <a:gd name="connsiteX26" fmla="*/ 109187 w 478742"/>
              <a:gd name="connsiteY26" fmla="*/ 273917 h 500724"/>
              <a:gd name="connsiteX27" fmla="*/ 105158 w 478742"/>
              <a:gd name="connsiteY27" fmla="*/ 257805 h 500724"/>
              <a:gd name="connsiteX28" fmla="*/ 101130 w 478742"/>
              <a:gd name="connsiteY28" fmla="*/ 245720 h 500724"/>
              <a:gd name="connsiteX29" fmla="*/ 89046 w 478742"/>
              <a:gd name="connsiteY29" fmla="*/ 237664 h 500724"/>
              <a:gd name="connsiteX30" fmla="*/ 76961 w 478742"/>
              <a:gd name="connsiteY30" fmla="*/ 213495 h 500724"/>
              <a:gd name="connsiteX31" fmla="*/ 60848 w 478742"/>
              <a:gd name="connsiteY31" fmla="*/ 197382 h 500724"/>
              <a:gd name="connsiteX32" fmla="*/ 48764 w 478742"/>
              <a:gd name="connsiteY32" fmla="*/ 173213 h 500724"/>
              <a:gd name="connsiteX33" fmla="*/ 44736 w 478742"/>
              <a:gd name="connsiteY33" fmla="*/ 161128 h 500724"/>
              <a:gd name="connsiteX34" fmla="*/ 28623 w 478742"/>
              <a:gd name="connsiteY34" fmla="*/ 145015 h 500724"/>
              <a:gd name="connsiteX35" fmla="*/ 16538 w 478742"/>
              <a:gd name="connsiteY35" fmla="*/ 124874 h 500724"/>
              <a:gd name="connsiteX36" fmla="*/ 4454 w 478742"/>
              <a:gd name="connsiteY36" fmla="*/ 104733 h 500724"/>
              <a:gd name="connsiteX37" fmla="*/ 425 w 478742"/>
              <a:gd name="connsiteY37" fmla="*/ 84592 h 500724"/>
              <a:gd name="connsiteX38" fmla="*/ 425 w 478742"/>
              <a:gd name="connsiteY38" fmla="*/ 84592 h 500724"/>
              <a:gd name="connsiteX39" fmla="*/ 4454 w 478742"/>
              <a:gd name="connsiteY39" fmla="*/ 44310 h 500724"/>
              <a:gd name="connsiteX40" fmla="*/ 16538 w 478742"/>
              <a:gd name="connsiteY40" fmla="*/ 4028 h 500724"/>
              <a:gd name="connsiteX41" fmla="*/ 28623 w 478742"/>
              <a:gd name="connsiteY41" fmla="*/ 0 h 500724"/>
              <a:gd name="connsiteX42" fmla="*/ 468121 w 478742"/>
              <a:gd name="connsiteY42" fmla="*/ 10269 h 500724"/>
              <a:gd name="connsiteX0" fmla="*/ 468121 w 478742"/>
              <a:gd name="connsiteY0" fmla="*/ 10269 h 505964"/>
              <a:gd name="connsiteX1" fmla="*/ 475752 w 478742"/>
              <a:gd name="connsiteY1" fmla="*/ 132931 h 505964"/>
              <a:gd name="connsiteX2" fmla="*/ 467696 w 478742"/>
              <a:gd name="connsiteY2" fmla="*/ 181269 h 505964"/>
              <a:gd name="connsiteX3" fmla="*/ 459640 w 478742"/>
              <a:gd name="connsiteY3" fmla="*/ 306143 h 505964"/>
              <a:gd name="connsiteX4" fmla="*/ 451583 w 478742"/>
              <a:gd name="connsiteY4" fmla="*/ 330312 h 505964"/>
              <a:gd name="connsiteX5" fmla="*/ 439499 w 478742"/>
              <a:gd name="connsiteY5" fmla="*/ 362538 h 505964"/>
              <a:gd name="connsiteX6" fmla="*/ 435470 w 478742"/>
              <a:gd name="connsiteY6" fmla="*/ 378650 h 505964"/>
              <a:gd name="connsiteX7" fmla="*/ 427414 w 478742"/>
              <a:gd name="connsiteY7" fmla="*/ 443102 h 505964"/>
              <a:gd name="connsiteX8" fmla="*/ 423386 w 478742"/>
              <a:gd name="connsiteY8" fmla="*/ 455186 h 505964"/>
              <a:gd name="connsiteX9" fmla="*/ 411301 w 478742"/>
              <a:gd name="connsiteY9" fmla="*/ 463243 h 505964"/>
              <a:gd name="connsiteX10" fmla="*/ 399217 w 478742"/>
              <a:gd name="connsiteY10" fmla="*/ 475327 h 505964"/>
              <a:gd name="connsiteX11" fmla="*/ 379076 w 478742"/>
              <a:gd name="connsiteY11" fmla="*/ 491440 h 505964"/>
              <a:gd name="connsiteX12" fmla="*/ 310655 w 478742"/>
              <a:gd name="connsiteY12" fmla="*/ 501312 h 505964"/>
              <a:gd name="connsiteX13" fmla="*/ 254202 w 478742"/>
              <a:gd name="connsiteY13" fmla="*/ 475327 h 505964"/>
              <a:gd name="connsiteX14" fmla="*/ 242117 w 478742"/>
              <a:gd name="connsiteY14" fmla="*/ 471299 h 505964"/>
              <a:gd name="connsiteX15" fmla="*/ 217948 w 478742"/>
              <a:gd name="connsiteY15" fmla="*/ 451158 h 505964"/>
              <a:gd name="connsiteX16" fmla="*/ 197807 w 478742"/>
              <a:gd name="connsiteY16" fmla="*/ 426989 h 505964"/>
              <a:gd name="connsiteX17" fmla="*/ 181694 w 478742"/>
              <a:gd name="connsiteY17" fmla="*/ 410876 h 505964"/>
              <a:gd name="connsiteX18" fmla="*/ 161553 w 478742"/>
              <a:gd name="connsiteY18" fmla="*/ 390735 h 505964"/>
              <a:gd name="connsiteX19" fmla="*/ 149469 w 478742"/>
              <a:gd name="connsiteY19" fmla="*/ 378650 h 505964"/>
              <a:gd name="connsiteX20" fmla="*/ 145440 w 478742"/>
              <a:gd name="connsiteY20" fmla="*/ 366566 h 505964"/>
              <a:gd name="connsiteX21" fmla="*/ 137384 w 478742"/>
              <a:gd name="connsiteY21" fmla="*/ 358509 h 505964"/>
              <a:gd name="connsiteX22" fmla="*/ 129328 w 478742"/>
              <a:gd name="connsiteY22" fmla="*/ 346425 h 505964"/>
              <a:gd name="connsiteX23" fmla="*/ 125299 w 478742"/>
              <a:gd name="connsiteY23" fmla="*/ 330312 h 505964"/>
              <a:gd name="connsiteX24" fmla="*/ 117243 w 478742"/>
              <a:gd name="connsiteY24" fmla="*/ 306143 h 505964"/>
              <a:gd name="connsiteX25" fmla="*/ 113215 w 478742"/>
              <a:gd name="connsiteY25" fmla="*/ 286002 h 505964"/>
              <a:gd name="connsiteX26" fmla="*/ 109187 w 478742"/>
              <a:gd name="connsiteY26" fmla="*/ 273917 h 505964"/>
              <a:gd name="connsiteX27" fmla="*/ 105158 w 478742"/>
              <a:gd name="connsiteY27" fmla="*/ 257805 h 505964"/>
              <a:gd name="connsiteX28" fmla="*/ 101130 w 478742"/>
              <a:gd name="connsiteY28" fmla="*/ 245720 h 505964"/>
              <a:gd name="connsiteX29" fmla="*/ 89046 w 478742"/>
              <a:gd name="connsiteY29" fmla="*/ 237664 h 505964"/>
              <a:gd name="connsiteX30" fmla="*/ 76961 w 478742"/>
              <a:gd name="connsiteY30" fmla="*/ 213495 h 505964"/>
              <a:gd name="connsiteX31" fmla="*/ 60848 w 478742"/>
              <a:gd name="connsiteY31" fmla="*/ 197382 h 505964"/>
              <a:gd name="connsiteX32" fmla="*/ 48764 w 478742"/>
              <a:gd name="connsiteY32" fmla="*/ 173213 h 505964"/>
              <a:gd name="connsiteX33" fmla="*/ 44736 w 478742"/>
              <a:gd name="connsiteY33" fmla="*/ 161128 h 505964"/>
              <a:gd name="connsiteX34" fmla="*/ 28623 w 478742"/>
              <a:gd name="connsiteY34" fmla="*/ 145015 h 505964"/>
              <a:gd name="connsiteX35" fmla="*/ 16538 w 478742"/>
              <a:gd name="connsiteY35" fmla="*/ 124874 h 505964"/>
              <a:gd name="connsiteX36" fmla="*/ 4454 w 478742"/>
              <a:gd name="connsiteY36" fmla="*/ 104733 h 505964"/>
              <a:gd name="connsiteX37" fmla="*/ 425 w 478742"/>
              <a:gd name="connsiteY37" fmla="*/ 84592 h 505964"/>
              <a:gd name="connsiteX38" fmla="*/ 425 w 478742"/>
              <a:gd name="connsiteY38" fmla="*/ 84592 h 505964"/>
              <a:gd name="connsiteX39" fmla="*/ 4454 w 478742"/>
              <a:gd name="connsiteY39" fmla="*/ 44310 h 505964"/>
              <a:gd name="connsiteX40" fmla="*/ 16538 w 478742"/>
              <a:gd name="connsiteY40" fmla="*/ 4028 h 505964"/>
              <a:gd name="connsiteX41" fmla="*/ 28623 w 478742"/>
              <a:gd name="connsiteY41" fmla="*/ 0 h 505964"/>
              <a:gd name="connsiteX42" fmla="*/ 468121 w 478742"/>
              <a:gd name="connsiteY42" fmla="*/ 10269 h 505964"/>
              <a:gd name="connsiteX0" fmla="*/ 468121 w 478742"/>
              <a:gd name="connsiteY0" fmla="*/ 10269 h 501312"/>
              <a:gd name="connsiteX1" fmla="*/ 475752 w 478742"/>
              <a:gd name="connsiteY1" fmla="*/ 132931 h 501312"/>
              <a:gd name="connsiteX2" fmla="*/ 467696 w 478742"/>
              <a:gd name="connsiteY2" fmla="*/ 181269 h 501312"/>
              <a:gd name="connsiteX3" fmla="*/ 459640 w 478742"/>
              <a:gd name="connsiteY3" fmla="*/ 306143 h 501312"/>
              <a:gd name="connsiteX4" fmla="*/ 451583 w 478742"/>
              <a:gd name="connsiteY4" fmla="*/ 330312 h 501312"/>
              <a:gd name="connsiteX5" fmla="*/ 439499 w 478742"/>
              <a:gd name="connsiteY5" fmla="*/ 362538 h 501312"/>
              <a:gd name="connsiteX6" fmla="*/ 435470 w 478742"/>
              <a:gd name="connsiteY6" fmla="*/ 378650 h 501312"/>
              <a:gd name="connsiteX7" fmla="*/ 427414 w 478742"/>
              <a:gd name="connsiteY7" fmla="*/ 443102 h 501312"/>
              <a:gd name="connsiteX8" fmla="*/ 423386 w 478742"/>
              <a:gd name="connsiteY8" fmla="*/ 455186 h 501312"/>
              <a:gd name="connsiteX9" fmla="*/ 411301 w 478742"/>
              <a:gd name="connsiteY9" fmla="*/ 463243 h 501312"/>
              <a:gd name="connsiteX10" fmla="*/ 399217 w 478742"/>
              <a:gd name="connsiteY10" fmla="*/ 475327 h 501312"/>
              <a:gd name="connsiteX11" fmla="*/ 310655 w 478742"/>
              <a:gd name="connsiteY11" fmla="*/ 501312 h 501312"/>
              <a:gd name="connsiteX12" fmla="*/ 254202 w 478742"/>
              <a:gd name="connsiteY12" fmla="*/ 475327 h 501312"/>
              <a:gd name="connsiteX13" fmla="*/ 242117 w 478742"/>
              <a:gd name="connsiteY13" fmla="*/ 471299 h 501312"/>
              <a:gd name="connsiteX14" fmla="*/ 217948 w 478742"/>
              <a:gd name="connsiteY14" fmla="*/ 451158 h 501312"/>
              <a:gd name="connsiteX15" fmla="*/ 197807 w 478742"/>
              <a:gd name="connsiteY15" fmla="*/ 426989 h 501312"/>
              <a:gd name="connsiteX16" fmla="*/ 181694 w 478742"/>
              <a:gd name="connsiteY16" fmla="*/ 410876 h 501312"/>
              <a:gd name="connsiteX17" fmla="*/ 161553 w 478742"/>
              <a:gd name="connsiteY17" fmla="*/ 390735 h 501312"/>
              <a:gd name="connsiteX18" fmla="*/ 149469 w 478742"/>
              <a:gd name="connsiteY18" fmla="*/ 378650 h 501312"/>
              <a:gd name="connsiteX19" fmla="*/ 145440 w 478742"/>
              <a:gd name="connsiteY19" fmla="*/ 366566 h 501312"/>
              <a:gd name="connsiteX20" fmla="*/ 137384 w 478742"/>
              <a:gd name="connsiteY20" fmla="*/ 358509 h 501312"/>
              <a:gd name="connsiteX21" fmla="*/ 129328 w 478742"/>
              <a:gd name="connsiteY21" fmla="*/ 346425 h 501312"/>
              <a:gd name="connsiteX22" fmla="*/ 125299 w 478742"/>
              <a:gd name="connsiteY22" fmla="*/ 330312 h 501312"/>
              <a:gd name="connsiteX23" fmla="*/ 117243 w 478742"/>
              <a:gd name="connsiteY23" fmla="*/ 306143 h 501312"/>
              <a:gd name="connsiteX24" fmla="*/ 113215 w 478742"/>
              <a:gd name="connsiteY24" fmla="*/ 286002 h 501312"/>
              <a:gd name="connsiteX25" fmla="*/ 109187 w 478742"/>
              <a:gd name="connsiteY25" fmla="*/ 273917 h 501312"/>
              <a:gd name="connsiteX26" fmla="*/ 105158 w 478742"/>
              <a:gd name="connsiteY26" fmla="*/ 257805 h 501312"/>
              <a:gd name="connsiteX27" fmla="*/ 101130 w 478742"/>
              <a:gd name="connsiteY27" fmla="*/ 245720 h 501312"/>
              <a:gd name="connsiteX28" fmla="*/ 89046 w 478742"/>
              <a:gd name="connsiteY28" fmla="*/ 237664 h 501312"/>
              <a:gd name="connsiteX29" fmla="*/ 76961 w 478742"/>
              <a:gd name="connsiteY29" fmla="*/ 213495 h 501312"/>
              <a:gd name="connsiteX30" fmla="*/ 60848 w 478742"/>
              <a:gd name="connsiteY30" fmla="*/ 197382 h 501312"/>
              <a:gd name="connsiteX31" fmla="*/ 48764 w 478742"/>
              <a:gd name="connsiteY31" fmla="*/ 173213 h 501312"/>
              <a:gd name="connsiteX32" fmla="*/ 44736 w 478742"/>
              <a:gd name="connsiteY32" fmla="*/ 161128 h 501312"/>
              <a:gd name="connsiteX33" fmla="*/ 28623 w 478742"/>
              <a:gd name="connsiteY33" fmla="*/ 145015 h 501312"/>
              <a:gd name="connsiteX34" fmla="*/ 16538 w 478742"/>
              <a:gd name="connsiteY34" fmla="*/ 124874 h 501312"/>
              <a:gd name="connsiteX35" fmla="*/ 4454 w 478742"/>
              <a:gd name="connsiteY35" fmla="*/ 104733 h 501312"/>
              <a:gd name="connsiteX36" fmla="*/ 425 w 478742"/>
              <a:gd name="connsiteY36" fmla="*/ 84592 h 501312"/>
              <a:gd name="connsiteX37" fmla="*/ 425 w 478742"/>
              <a:gd name="connsiteY37" fmla="*/ 84592 h 501312"/>
              <a:gd name="connsiteX38" fmla="*/ 4454 w 478742"/>
              <a:gd name="connsiteY38" fmla="*/ 44310 h 501312"/>
              <a:gd name="connsiteX39" fmla="*/ 16538 w 478742"/>
              <a:gd name="connsiteY39" fmla="*/ 4028 h 501312"/>
              <a:gd name="connsiteX40" fmla="*/ 28623 w 478742"/>
              <a:gd name="connsiteY40" fmla="*/ 0 h 501312"/>
              <a:gd name="connsiteX41" fmla="*/ 468121 w 478742"/>
              <a:gd name="connsiteY41" fmla="*/ 10269 h 501312"/>
              <a:gd name="connsiteX0" fmla="*/ 468121 w 478742"/>
              <a:gd name="connsiteY0" fmla="*/ 10269 h 501312"/>
              <a:gd name="connsiteX1" fmla="*/ 475752 w 478742"/>
              <a:gd name="connsiteY1" fmla="*/ 132931 h 501312"/>
              <a:gd name="connsiteX2" fmla="*/ 467696 w 478742"/>
              <a:gd name="connsiteY2" fmla="*/ 181269 h 501312"/>
              <a:gd name="connsiteX3" fmla="*/ 459640 w 478742"/>
              <a:gd name="connsiteY3" fmla="*/ 306143 h 501312"/>
              <a:gd name="connsiteX4" fmla="*/ 451583 w 478742"/>
              <a:gd name="connsiteY4" fmla="*/ 330312 h 501312"/>
              <a:gd name="connsiteX5" fmla="*/ 439499 w 478742"/>
              <a:gd name="connsiteY5" fmla="*/ 362538 h 501312"/>
              <a:gd name="connsiteX6" fmla="*/ 435470 w 478742"/>
              <a:gd name="connsiteY6" fmla="*/ 378650 h 501312"/>
              <a:gd name="connsiteX7" fmla="*/ 427414 w 478742"/>
              <a:gd name="connsiteY7" fmla="*/ 443102 h 501312"/>
              <a:gd name="connsiteX8" fmla="*/ 423386 w 478742"/>
              <a:gd name="connsiteY8" fmla="*/ 455186 h 501312"/>
              <a:gd name="connsiteX9" fmla="*/ 411301 w 478742"/>
              <a:gd name="connsiteY9" fmla="*/ 463243 h 501312"/>
              <a:gd name="connsiteX10" fmla="*/ 379047 w 478742"/>
              <a:gd name="connsiteY10" fmla="*/ 493256 h 501312"/>
              <a:gd name="connsiteX11" fmla="*/ 310655 w 478742"/>
              <a:gd name="connsiteY11" fmla="*/ 501312 h 501312"/>
              <a:gd name="connsiteX12" fmla="*/ 254202 w 478742"/>
              <a:gd name="connsiteY12" fmla="*/ 475327 h 501312"/>
              <a:gd name="connsiteX13" fmla="*/ 242117 w 478742"/>
              <a:gd name="connsiteY13" fmla="*/ 471299 h 501312"/>
              <a:gd name="connsiteX14" fmla="*/ 217948 w 478742"/>
              <a:gd name="connsiteY14" fmla="*/ 451158 h 501312"/>
              <a:gd name="connsiteX15" fmla="*/ 197807 w 478742"/>
              <a:gd name="connsiteY15" fmla="*/ 426989 h 501312"/>
              <a:gd name="connsiteX16" fmla="*/ 181694 w 478742"/>
              <a:gd name="connsiteY16" fmla="*/ 410876 h 501312"/>
              <a:gd name="connsiteX17" fmla="*/ 161553 w 478742"/>
              <a:gd name="connsiteY17" fmla="*/ 390735 h 501312"/>
              <a:gd name="connsiteX18" fmla="*/ 149469 w 478742"/>
              <a:gd name="connsiteY18" fmla="*/ 378650 h 501312"/>
              <a:gd name="connsiteX19" fmla="*/ 145440 w 478742"/>
              <a:gd name="connsiteY19" fmla="*/ 366566 h 501312"/>
              <a:gd name="connsiteX20" fmla="*/ 137384 w 478742"/>
              <a:gd name="connsiteY20" fmla="*/ 358509 h 501312"/>
              <a:gd name="connsiteX21" fmla="*/ 129328 w 478742"/>
              <a:gd name="connsiteY21" fmla="*/ 346425 h 501312"/>
              <a:gd name="connsiteX22" fmla="*/ 125299 w 478742"/>
              <a:gd name="connsiteY22" fmla="*/ 330312 h 501312"/>
              <a:gd name="connsiteX23" fmla="*/ 117243 w 478742"/>
              <a:gd name="connsiteY23" fmla="*/ 306143 h 501312"/>
              <a:gd name="connsiteX24" fmla="*/ 113215 w 478742"/>
              <a:gd name="connsiteY24" fmla="*/ 286002 h 501312"/>
              <a:gd name="connsiteX25" fmla="*/ 109187 w 478742"/>
              <a:gd name="connsiteY25" fmla="*/ 273917 h 501312"/>
              <a:gd name="connsiteX26" fmla="*/ 105158 w 478742"/>
              <a:gd name="connsiteY26" fmla="*/ 257805 h 501312"/>
              <a:gd name="connsiteX27" fmla="*/ 101130 w 478742"/>
              <a:gd name="connsiteY27" fmla="*/ 245720 h 501312"/>
              <a:gd name="connsiteX28" fmla="*/ 89046 w 478742"/>
              <a:gd name="connsiteY28" fmla="*/ 237664 h 501312"/>
              <a:gd name="connsiteX29" fmla="*/ 76961 w 478742"/>
              <a:gd name="connsiteY29" fmla="*/ 213495 h 501312"/>
              <a:gd name="connsiteX30" fmla="*/ 60848 w 478742"/>
              <a:gd name="connsiteY30" fmla="*/ 197382 h 501312"/>
              <a:gd name="connsiteX31" fmla="*/ 48764 w 478742"/>
              <a:gd name="connsiteY31" fmla="*/ 173213 h 501312"/>
              <a:gd name="connsiteX32" fmla="*/ 44736 w 478742"/>
              <a:gd name="connsiteY32" fmla="*/ 161128 h 501312"/>
              <a:gd name="connsiteX33" fmla="*/ 28623 w 478742"/>
              <a:gd name="connsiteY33" fmla="*/ 145015 h 501312"/>
              <a:gd name="connsiteX34" fmla="*/ 16538 w 478742"/>
              <a:gd name="connsiteY34" fmla="*/ 124874 h 501312"/>
              <a:gd name="connsiteX35" fmla="*/ 4454 w 478742"/>
              <a:gd name="connsiteY35" fmla="*/ 104733 h 501312"/>
              <a:gd name="connsiteX36" fmla="*/ 425 w 478742"/>
              <a:gd name="connsiteY36" fmla="*/ 84592 h 501312"/>
              <a:gd name="connsiteX37" fmla="*/ 425 w 478742"/>
              <a:gd name="connsiteY37" fmla="*/ 84592 h 501312"/>
              <a:gd name="connsiteX38" fmla="*/ 4454 w 478742"/>
              <a:gd name="connsiteY38" fmla="*/ 44310 h 501312"/>
              <a:gd name="connsiteX39" fmla="*/ 16538 w 478742"/>
              <a:gd name="connsiteY39" fmla="*/ 4028 h 501312"/>
              <a:gd name="connsiteX40" fmla="*/ 28623 w 478742"/>
              <a:gd name="connsiteY40" fmla="*/ 0 h 501312"/>
              <a:gd name="connsiteX41" fmla="*/ 468121 w 478742"/>
              <a:gd name="connsiteY41" fmla="*/ 10269 h 501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478742" h="501312">
                <a:moveTo>
                  <a:pt x="468121" y="10269"/>
                </a:moveTo>
                <a:cubicBezTo>
                  <a:pt x="465435" y="45180"/>
                  <a:pt x="478742" y="98045"/>
                  <a:pt x="475752" y="132931"/>
                </a:cubicBezTo>
                <a:cubicBezTo>
                  <a:pt x="472639" y="169254"/>
                  <a:pt x="475086" y="159099"/>
                  <a:pt x="467696" y="181269"/>
                </a:cubicBezTo>
                <a:cubicBezTo>
                  <a:pt x="467084" y="196581"/>
                  <a:pt x="468281" y="271580"/>
                  <a:pt x="459640" y="306143"/>
                </a:cubicBezTo>
                <a:cubicBezTo>
                  <a:pt x="457580" y="314382"/>
                  <a:pt x="453248" y="321985"/>
                  <a:pt x="451583" y="330312"/>
                </a:cubicBezTo>
                <a:cubicBezTo>
                  <a:pt x="446606" y="355200"/>
                  <a:pt x="451353" y="344756"/>
                  <a:pt x="439499" y="362538"/>
                </a:cubicBezTo>
                <a:cubicBezTo>
                  <a:pt x="438156" y="367909"/>
                  <a:pt x="436291" y="373175"/>
                  <a:pt x="435470" y="378650"/>
                </a:cubicBezTo>
                <a:cubicBezTo>
                  <a:pt x="432258" y="400062"/>
                  <a:pt x="434261" y="422562"/>
                  <a:pt x="427414" y="443102"/>
                </a:cubicBezTo>
                <a:cubicBezTo>
                  <a:pt x="426071" y="447130"/>
                  <a:pt x="426038" y="451871"/>
                  <a:pt x="423386" y="455186"/>
                </a:cubicBezTo>
                <a:cubicBezTo>
                  <a:pt x="420362" y="458967"/>
                  <a:pt x="415020" y="460144"/>
                  <a:pt x="411301" y="463243"/>
                </a:cubicBezTo>
                <a:cubicBezTo>
                  <a:pt x="406925" y="466890"/>
                  <a:pt x="383423" y="489609"/>
                  <a:pt x="379047" y="493256"/>
                </a:cubicBezTo>
                <a:cubicBezTo>
                  <a:pt x="362273" y="499601"/>
                  <a:pt x="334824" y="501312"/>
                  <a:pt x="310655" y="501312"/>
                </a:cubicBezTo>
                <a:cubicBezTo>
                  <a:pt x="304700" y="500544"/>
                  <a:pt x="259721" y="477692"/>
                  <a:pt x="254202" y="475327"/>
                </a:cubicBezTo>
                <a:cubicBezTo>
                  <a:pt x="250299" y="473654"/>
                  <a:pt x="246145" y="472642"/>
                  <a:pt x="242117" y="471299"/>
                </a:cubicBezTo>
                <a:cubicBezTo>
                  <a:pt x="206809" y="435991"/>
                  <a:pt x="251598" y="479200"/>
                  <a:pt x="217948" y="451158"/>
                </a:cubicBezTo>
                <a:cubicBezTo>
                  <a:pt x="196994" y="433696"/>
                  <a:pt x="213651" y="445473"/>
                  <a:pt x="197807" y="426989"/>
                </a:cubicBezTo>
                <a:cubicBezTo>
                  <a:pt x="192864" y="421222"/>
                  <a:pt x="187065" y="416247"/>
                  <a:pt x="181694" y="410876"/>
                </a:cubicBezTo>
                <a:lnTo>
                  <a:pt x="161553" y="390735"/>
                </a:lnTo>
                <a:lnTo>
                  <a:pt x="149469" y="378650"/>
                </a:lnTo>
                <a:cubicBezTo>
                  <a:pt x="148126" y="374622"/>
                  <a:pt x="147625" y="370207"/>
                  <a:pt x="145440" y="366566"/>
                </a:cubicBezTo>
                <a:cubicBezTo>
                  <a:pt x="143486" y="363309"/>
                  <a:pt x="139756" y="361475"/>
                  <a:pt x="137384" y="358509"/>
                </a:cubicBezTo>
                <a:cubicBezTo>
                  <a:pt x="134360" y="354729"/>
                  <a:pt x="132013" y="350453"/>
                  <a:pt x="129328" y="346425"/>
                </a:cubicBezTo>
                <a:cubicBezTo>
                  <a:pt x="127985" y="341054"/>
                  <a:pt x="126890" y="335615"/>
                  <a:pt x="125299" y="330312"/>
                </a:cubicBezTo>
                <a:cubicBezTo>
                  <a:pt x="122859" y="322178"/>
                  <a:pt x="118908" y="314470"/>
                  <a:pt x="117243" y="306143"/>
                </a:cubicBezTo>
                <a:cubicBezTo>
                  <a:pt x="115900" y="299429"/>
                  <a:pt x="114875" y="292644"/>
                  <a:pt x="113215" y="286002"/>
                </a:cubicBezTo>
                <a:cubicBezTo>
                  <a:pt x="112185" y="281883"/>
                  <a:pt x="110354" y="278000"/>
                  <a:pt x="109187" y="273917"/>
                </a:cubicBezTo>
                <a:cubicBezTo>
                  <a:pt x="107666" y="268594"/>
                  <a:pt x="106679" y="263128"/>
                  <a:pt x="105158" y="257805"/>
                </a:cubicBezTo>
                <a:cubicBezTo>
                  <a:pt x="103991" y="253722"/>
                  <a:pt x="103783" y="249036"/>
                  <a:pt x="101130" y="245720"/>
                </a:cubicBezTo>
                <a:cubicBezTo>
                  <a:pt x="98106" y="241940"/>
                  <a:pt x="93074" y="240349"/>
                  <a:pt x="89046" y="237664"/>
                </a:cubicBezTo>
                <a:cubicBezTo>
                  <a:pt x="85147" y="225968"/>
                  <a:pt x="85479" y="223432"/>
                  <a:pt x="76961" y="213495"/>
                </a:cubicBezTo>
                <a:cubicBezTo>
                  <a:pt x="72018" y="207728"/>
                  <a:pt x="60848" y="197382"/>
                  <a:pt x="60848" y="197382"/>
                </a:cubicBezTo>
                <a:cubicBezTo>
                  <a:pt x="50723" y="167005"/>
                  <a:pt x="64381" y="204448"/>
                  <a:pt x="48764" y="173213"/>
                </a:cubicBezTo>
                <a:cubicBezTo>
                  <a:pt x="46865" y="169415"/>
                  <a:pt x="47204" y="164583"/>
                  <a:pt x="44736" y="161128"/>
                </a:cubicBezTo>
                <a:cubicBezTo>
                  <a:pt x="40321" y="154947"/>
                  <a:pt x="28623" y="145015"/>
                  <a:pt x="28623" y="145015"/>
                </a:cubicBezTo>
                <a:cubicBezTo>
                  <a:pt x="17213" y="110785"/>
                  <a:pt x="33126" y="152520"/>
                  <a:pt x="16538" y="124874"/>
                </a:cubicBezTo>
                <a:cubicBezTo>
                  <a:pt x="848" y="98724"/>
                  <a:pt x="24869" y="125151"/>
                  <a:pt x="4454" y="104733"/>
                </a:cubicBezTo>
                <a:cubicBezTo>
                  <a:pt x="0" y="91375"/>
                  <a:pt x="1096" y="87949"/>
                  <a:pt x="425" y="84592"/>
                </a:cubicBezTo>
                <a:lnTo>
                  <a:pt x="425" y="84592"/>
                </a:lnTo>
                <a:cubicBezTo>
                  <a:pt x="1768" y="71165"/>
                  <a:pt x="2964" y="57722"/>
                  <a:pt x="4454" y="44310"/>
                </a:cubicBezTo>
                <a:cubicBezTo>
                  <a:pt x="6285" y="27834"/>
                  <a:pt x="1764" y="12893"/>
                  <a:pt x="16538" y="4028"/>
                </a:cubicBezTo>
                <a:cubicBezTo>
                  <a:pt x="20179" y="1843"/>
                  <a:pt x="24595" y="1343"/>
                  <a:pt x="28623" y="0"/>
                </a:cubicBezTo>
                <a:lnTo>
                  <a:pt x="468121" y="10269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>
              <a:ln>
                <a:noFill/>
              </a:ln>
              <a:solidFill>
                <a:srgbClr val="24619F"/>
              </a:solidFill>
              <a:effectLst/>
              <a:latin typeface="Arial" pitchFamily="34" charset="0"/>
            </a:endParaRPr>
          </a:p>
        </p:txBody>
      </p:sp>
      <p:sp>
        <p:nvSpPr>
          <p:cNvPr id="54" name="Freihandform 53">
            <a:extLst>
              <a:ext uri="{FF2B5EF4-FFF2-40B4-BE49-F238E27FC236}">
                <a16:creationId xmlns:a16="http://schemas.microsoft.com/office/drawing/2014/main" id="{E0B6569A-4488-472E-8C73-AADCF03BDF22}"/>
              </a:ext>
            </a:extLst>
          </p:cNvPr>
          <p:cNvSpPr/>
          <p:nvPr/>
        </p:nvSpPr>
        <p:spPr bwMode="auto">
          <a:xfrm>
            <a:off x="3769552" y="3530374"/>
            <a:ext cx="647656" cy="891226"/>
          </a:xfrm>
          <a:custGeom>
            <a:avLst/>
            <a:gdLst>
              <a:gd name="connsiteX0" fmla="*/ 0 w 636455"/>
              <a:gd name="connsiteY0" fmla="*/ 396948 h 868247"/>
              <a:gd name="connsiteX1" fmla="*/ 0 w 636455"/>
              <a:gd name="connsiteY1" fmla="*/ 396948 h 868247"/>
              <a:gd name="connsiteX2" fmla="*/ 4028 w 636455"/>
              <a:gd name="connsiteY2" fmla="*/ 247905 h 868247"/>
              <a:gd name="connsiteX3" fmla="*/ 12085 w 636455"/>
              <a:gd name="connsiteY3" fmla="*/ 223736 h 868247"/>
              <a:gd name="connsiteX4" fmla="*/ 28198 w 636455"/>
              <a:gd name="connsiteY4" fmla="*/ 203595 h 868247"/>
              <a:gd name="connsiteX5" fmla="*/ 32226 w 636455"/>
              <a:gd name="connsiteY5" fmla="*/ 191511 h 868247"/>
              <a:gd name="connsiteX6" fmla="*/ 56395 w 636455"/>
              <a:gd name="connsiteY6" fmla="*/ 175398 h 868247"/>
              <a:gd name="connsiteX7" fmla="*/ 64451 w 636455"/>
              <a:gd name="connsiteY7" fmla="*/ 143172 h 868247"/>
              <a:gd name="connsiteX8" fmla="*/ 68480 w 636455"/>
              <a:gd name="connsiteY8" fmla="*/ 127059 h 868247"/>
              <a:gd name="connsiteX9" fmla="*/ 76536 w 636455"/>
              <a:gd name="connsiteY9" fmla="*/ 102890 h 868247"/>
              <a:gd name="connsiteX10" fmla="*/ 88620 w 636455"/>
              <a:gd name="connsiteY10" fmla="*/ 98862 h 868247"/>
              <a:gd name="connsiteX11" fmla="*/ 116818 w 636455"/>
              <a:gd name="connsiteY11" fmla="*/ 74693 h 868247"/>
              <a:gd name="connsiteX12" fmla="*/ 132931 w 636455"/>
              <a:gd name="connsiteY12" fmla="*/ 70665 h 868247"/>
              <a:gd name="connsiteX13" fmla="*/ 140987 w 636455"/>
              <a:gd name="connsiteY13" fmla="*/ 58580 h 868247"/>
              <a:gd name="connsiteX14" fmla="*/ 153072 w 636455"/>
              <a:gd name="connsiteY14" fmla="*/ 50524 h 868247"/>
              <a:gd name="connsiteX15" fmla="*/ 173213 w 636455"/>
              <a:gd name="connsiteY15" fmla="*/ 30383 h 868247"/>
              <a:gd name="connsiteX16" fmla="*/ 181269 w 636455"/>
              <a:gd name="connsiteY16" fmla="*/ 22326 h 868247"/>
              <a:gd name="connsiteX17" fmla="*/ 290030 w 636455"/>
              <a:gd name="connsiteY17" fmla="*/ 18298 h 868247"/>
              <a:gd name="connsiteX18" fmla="*/ 326284 w 636455"/>
              <a:gd name="connsiteY18" fmla="*/ 26355 h 868247"/>
              <a:gd name="connsiteX19" fmla="*/ 342397 w 636455"/>
              <a:gd name="connsiteY19" fmla="*/ 34411 h 868247"/>
              <a:gd name="connsiteX20" fmla="*/ 374622 w 636455"/>
              <a:gd name="connsiteY20" fmla="*/ 38439 h 868247"/>
              <a:gd name="connsiteX21" fmla="*/ 386707 w 636455"/>
              <a:gd name="connsiteY21" fmla="*/ 46496 h 868247"/>
              <a:gd name="connsiteX22" fmla="*/ 418932 w 636455"/>
              <a:gd name="connsiteY22" fmla="*/ 58580 h 868247"/>
              <a:gd name="connsiteX23" fmla="*/ 435045 w 636455"/>
              <a:gd name="connsiteY23" fmla="*/ 78721 h 868247"/>
              <a:gd name="connsiteX24" fmla="*/ 447130 w 636455"/>
              <a:gd name="connsiteY24" fmla="*/ 90806 h 868247"/>
              <a:gd name="connsiteX25" fmla="*/ 459214 w 636455"/>
              <a:gd name="connsiteY25" fmla="*/ 110947 h 868247"/>
              <a:gd name="connsiteX26" fmla="*/ 487412 w 636455"/>
              <a:gd name="connsiteY26" fmla="*/ 143172 h 868247"/>
              <a:gd name="connsiteX27" fmla="*/ 495468 w 636455"/>
              <a:gd name="connsiteY27" fmla="*/ 155257 h 868247"/>
              <a:gd name="connsiteX28" fmla="*/ 523665 w 636455"/>
              <a:gd name="connsiteY28" fmla="*/ 175398 h 868247"/>
              <a:gd name="connsiteX29" fmla="*/ 539778 w 636455"/>
              <a:gd name="connsiteY29" fmla="*/ 231792 h 868247"/>
              <a:gd name="connsiteX30" fmla="*/ 543806 w 636455"/>
              <a:gd name="connsiteY30" fmla="*/ 243877 h 868247"/>
              <a:gd name="connsiteX31" fmla="*/ 567976 w 636455"/>
              <a:gd name="connsiteY31" fmla="*/ 276103 h 868247"/>
              <a:gd name="connsiteX32" fmla="*/ 576032 w 636455"/>
              <a:gd name="connsiteY32" fmla="*/ 300272 h 868247"/>
              <a:gd name="connsiteX33" fmla="*/ 584088 w 636455"/>
              <a:gd name="connsiteY33" fmla="*/ 328469 h 868247"/>
              <a:gd name="connsiteX34" fmla="*/ 592145 w 636455"/>
              <a:gd name="connsiteY34" fmla="*/ 368751 h 868247"/>
              <a:gd name="connsiteX35" fmla="*/ 596173 w 636455"/>
              <a:gd name="connsiteY35" fmla="*/ 384864 h 868247"/>
              <a:gd name="connsiteX36" fmla="*/ 608257 w 636455"/>
              <a:gd name="connsiteY36" fmla="*/ 392920 h 868247"/>
              <a:gd name="connsiteX37" fmla="*/ 616314 w 636455"/>
              <a:gd name="connsiteY37" fmla="*/ 409033 h 868247"/>
              <a:gd name="connsiteX38" fmla="*/ 620342 w 636455"/>
              <a:gd name="connsiteY38" fmla="*/ 421118 h 868247"/>
              <a:gd name="connsiteX39" fmla="*/ 628398 w 636455"/>
              <a:gd name="connsiteY39" fmla="*/ 437230 h 868247"/>
              <a:gd name="connsiteX40" fmla="*/ 636455 w 636455"/>
              <a:gd name="connsiteY40" fmla="*/ 461399 h 868247"/>
              <a:gd name="connsiteX41" fmla="*/ 628398 w 636455"/>
              <a:gd name="connsiteY41" fmla="*/ 711148 h 868247"/>
              <a:gd name="connsiteX42" fmla="*/ 624370 w 636455"/>
              <a:gd name="connsiteY42" fmla="*/ 731288 h 868247"/>
              <a:gd name="connsiteX43" fmla="*/ 604229 w 636455"/>
              <a:gd name="connsiteY43" fmla="*/ 767542 h 868247"/>
              <a:gd name="connsiteX44" fmla="*/ 584088 w 636455"/>
              <a:gd name="connsiteY44" fmla="*/ 787683 h 868247"/>
              <a:gd name="connsiteX45" fmla="*/ 567976 w 636455"/>
              <a:gd name="connsiteY45" fmla="*/ 815881 h 868247"/>
              <a:gd name="connsiteX46" fmla="*/ 559919 w 636455"/>
              <a:gd name="connsiteY46" fmla="*/ 823937 h 868247"/>
              <a:gd name="connsiteX47" fmla="*/ 551863 w 636455"/>
              <a:gd name="connsiteY47" fmla="*/ 836022 h 868247"/>
              <a:gd name="connsiteX48" fmla="*/ 527694 w 636455"/>
              <a:gd name="connsiteY48" fmla="*/ 844078 h 868247"/>
              <a:gd name="connsiteX49" fmla="*/ 394763 w 636455"/>
              <a:gd name="connsiteY49" fmla="*/ 852134 h 868247"/>
              <a:gd name="connsiteX50" fmla="*/ 354481 w 636455"/>
              <a:gd name="connsiteY50" fmla="*/ 868247 h 868247"/>
              <a:gd name="connsiteX51" fmla="*/ 277946 w 636455"/>
              <a:gd name="connsiteY51" fmla="*/ 860191 h 868247"/>
              <a:gd name="connsiteX52" fmla="*/ 253776 w 636455"/>
              <a:gd name="connsiteY52" fmla="*/ 852134 h 868247"/>
              <a:gd name="connsiteX53" fmla="*/ 237664 w 636455"/>
              <a:gd name="connsiteY53" fmla="*/ 831993 h 868247"/>
              <a:gd name="connsiteX54" fmla="*/ 225579 w 636455"/>
              <a:gd name="connsiteY54" fmla="*/ 823937 h 868247"/>
              <a:gd name="connsiteX55" fmla="*/ 209466 w 636455"/>
              <a:gd name="connsiteY55" fmla="*/ 807824 h 868247"/>
              <a:gd name="connsiteX56" fmla="*/ 201410 w 636455"/>
              <a:gd name="connsiteY56" fmla="*/ 795740 h 868247"/>
              <a:gd name="connsiteX57" fmla="*/ 185297 w 636455"/>
              <a:gd name="connsiteY57" fmla="*/ 779627 h 868247"/>
              <a:gd name="connsiteX58" fmla="*/ 177241 w 636455"/>
              <a:gd name="connsiteY58" fmla="*/ 771570 h 868247"/>
              <a:gd name="connsiteX59" fmla="*/ 161128 w 636455"/>
              <a:gd name="connsiteY59" fmla="*/ 747401 h 868247"/>
              <a:gd name="connsiteX60" fmla="*/ 153072 w 636455"/>
              <a:gd name="connsiteY60" fmla="*/ 735317 h 868247"/>
              <a:gd name="connsiteX61" fmla="*/ 128902 w 636455"/>
              <a:gd name="connsiteY61" fmla="*/ 715176 h 868247"/>
              <a:gd name="connsiteX62" fmla="*/ 112790 w 636455"/>
              <a:gd name="connsiteY62" fmla="*/ 691007 h 868247"/>
              <a:gd name="connsiteX63" fmla="*/ 104733 w 636455"/>
              <a:gd name="connsiteY63" fmla="*/ 682950 h 868247"/>
              <a:gd name="connsiteX64" fmla="*/ 88620 w 636455"/>
              <a:gd name="connsiteY64" fmla="*/ 658781 h 868247"/>
              <a:gd name="connsiteX65" fmla="*/ 84592 w 636455"/>
              <a:gd name="connsiteY65" fmla="*/ 646696 h 868247"/>
              <a:gd name="connsiteX66" fmla="*/ 68480 w 636455"/>
              <a:gd name="connsiteY66" fmla="*/ 626555 h 868247"/>
              <a:gd name="connsiteX67" fmla="*/ 48339 w 636455"/>
              <a:gd name="connsiteY67" fmla="*/ 590302 h 868247"/>
              <a:gd name="connsiteX68" fmla="*/ 40282 w 636455"/>
              <a:gd name="connsiteY68" fmla="*/ 578217 h 868247"/>
              <a:gd name="connsiteX69" fmla="*/ 32226 w 636455"/>
              <a:gd name="connsiteY69" fmla="*/ 566133 h 868247"/>
              <a:gd name="connsiteX70" fmla="*/ 16113 w 636455"/>
              <a:gd name="connsiteY70" fmla="*/ 529879 h 868247"/>
              <a:gd name="connsiteX71" fmla="*/ 8057 w 636455"/>
              <a:gd name="connsiteY71" fmla="*/ 501681 h 868247"/>
              <a:gd name="connsiteX72" fmla="*/ 12085 w 636455"/>
              <a:gd name="connsiteY72" fmla="*/ 453343 h 868247"/>
              <a:gd name="connsiteX73" fmla="*/ 0 w 636455"/>
              <a:gd name="connsiteY73" fmla="*/ 396948 h 868247"/>
              <a:gd name="connsiteX0" fmla="*/ 0 w 636455"/>
              <a:gd name="connsiteY0" fmla="*/ 396948 h 868247"/>
              <a:gd name="connsiteX1" fmla="*/ 0 w 636455"/>
              <a:gd name="connsiteY1" fmla="*/ 396948 h 868247"/>
              <a:gd name="connsiteX2" fmla="*/ 4028 w 636455"/>
              <a:gd name="connsiteY2" fmla="*/ 247905 h 868247"/>
              <a:gd name="connsiteX3" fmla="*/ 12085 w 636455"/>
              <a:gd name="connsiteY3" fmla="*/ 223736 h 868247"/>
              <a:gd name="connsiteX4" fmla="*/ 28198 w 636455"/>
              <a:gd name="connsiteY4" fmla="*/ 203595 h 868247"/>
              <a:gd name="connsiteX5" fmla="*/ 32226 w 636455"/>
              <a:gd name="connsiteY5" fmla="*/ 191511 h 868247"/>
              <a:gd name="connsiteX6" fmla="*/ 56395 w 636455"/>
              <a:gd name="connsiteY6" fmla="*/ 175398 h 868247"/>
              <a:gd name="connsiteX7" fmla="*/ 64451 w 636455"/>
              <a:gd name="connsiteY7" fmla="*/ 143172 h 868247"/>
              <a:gd name="connsiteX8" fmla="*/ 68480 w 636455"/>
              <a:gd name="connsiteY8" fmla="*/ 127059 h 868247"/>
              <a:gd name="connsiteX9" fmla="*/ 76536 w 636455"/>
              <a:gd name="connsiteY9" fmla="*/ 102890 h 868247"/>
              <a:gd name="connsiteX10" fmla="*/ 88620 w 636455"/>
              <a:gd name="connsiteY10" fmla="*/ 98862 h 868247"/>
              <a:gd name="connsiteX11" fmla="*/ 116818 w 636455"/>
              <a:gd name="connsiteY11" fmla="*/ 74693 h 868247"/>
              <a:gd name="connsiteX12" fmla="*/ 132931 w 636455"/>
              <a:gd name="connsiteY12" fmla="*/ 70665 h 868247"/>
              <a:gd name="connsiteX13" fmla="*/ 140987 w 636455"/>
              <a:gd name="connsiteY13" fmla="*/ 58580 h 868247"/>
              <a:gd name="connsiteX14" fmla="*/ 153072 w 636455"/>
              <a:gd name="connsiteY14" fmla="*/ 50524 h 868247"/>
              <a:gd name="connsiteX15" fmla="*/ 173213 w 636455"/>
              <a:gd name="connsiteY15" fmla="*/ 30383 h 868247"/>
              <a:gd name="connsiteX16" fmla="*/ 181269 w 636455"/>
              <a:gd name="connsiteY16" fmla="*/ 22326 h 868247"/>
              <a:gd name="connsiteX17" fmla="*/ 290030 w 636455"/>
              <a:gd name="connsiteY17" fmla="*/ 18298 h 868247"/>
              <a:gd name="connsiteX18" fmla="*/ 326284 w 636455"/>
              <a:gd name="connsiteY18" fmla="*/ 26355 h 868247"/>
              <a:gd name="connsiteX19" fmla="*/ 342397 w 636455"/>
              <a:gd name="connsiteY19" fmla="*/ 34411 h 868247"/>
              <a:gd name="connsiteX20" fmla="*/ 374622 w 636455"/>
              <a:gd name="connsiteY20" fmla="*/ 38439 h 868247"/>
              <a:gd name="connsiteX21" fmla="*/ 386707 w 636455"/>
              <a:gd name="connsiteY21" fmla="*/ 46496 h 868247"/>
              <a:gd name="connsiteX22" fmla="*/ 418932 w 636455"/>
              <a:gd name="connsiteY22" fmla="*/ 58580 h 868247"/>
              <a:gd name="connsiteX23" fmla="*/ 435045 w 636455"/>
              <a:gd name="connsiteY23" fmla="*/ 78721 h 868247"/>
              <a:gd name="connsiteX24" fmla="*/ 447130 w 636455"/>
              <a:gd name="connsiteY24" fmla="*/ 90806 h 868247"/>
              <a:gd name="connsiteX25" fmla="*/ 459214 w 636455"/>
              <a:gd name="connsiteY25" fmla="*/ 110947 h 868247"/>
              <a:gd name="connsiteX26" fmla="*/ 487412 w 636455"/>
              <a:gd name="connsiteY26" fmla="*/ 143172 h 868247"/>
              <a:gd name="connsiteX27" fmla="*/ 495468 w 636455"/>
              <a:gd name="connsiteY27" fmla="*/ 155257 h 868247"/>
              <a:gd name="connsiteX28" fmla="*/ 523665 w 636455"/>
              <a:gd name="connsiteY28" fmla="*/ 175398 h 868247"/>
              <a:gd name="connsiteX29" fmla="*/ 539778 w 636455"/>
              <a:gd name="connsiteY29" fmla="*/ 231792 h 868247"/>
              <a:gd name="connsiteX30" fmla="*/ 575182 w 636455"/>
              <a:gd name="connsiteY30" fmla="*/ 239394 h 868247"/>
              <a:gd name="connsiteX31" fmla="*/ 567976 w 636455"/>
              <a:gd name="connsiteY31" fmla="*/ 276103 h 868247"/>
              <a:gd name="connsiteX32" fmla="*/ 576032 w 636455"/>
              <a:gd name="connsiteY32" fmla="*/ 300272 h 868247"/>
              <a:gd name="connsiteX33" fmla="*/ 584088 w 636455"/>
              <a:gd name="connsiteY33" fmla="*/ 328469 h 868247"/>
              <a:gd name="connsiteX34" fmla="*/ 592145 w 636455"/>
              <a:gd name="connsiteY34" fmla="*/ 368751 h 868247"/>
              <a:gd name="connsiteX35" fmla="*/ 596173 w 636455"/>
              <a:gd name="connsiteY35" fmla="*/ 384864 h 868247"/>
              <a:gd name="connsiteX36" fmla="*/ 608257 w 636455"/>
              <a:gd name="connsiteY36" fmla="*/ 392920 h 868247"/>
              <a:gd name="connsiteX37" fmla="*/ 616314 w 636455"/>
              <a:gd name="connsiteY37" fmla="*/ 409033 h 868247"/>
              <a:gd name="connsiteX38" fmla="*/ 620342 w 636455"/>
              <a:gd name="connsiteY38" fmla="*/ 421118 h 868247"/>
              <a:gd name="connsiteX39" fmla="*/ 628398 w 636455"/>
              <a:gd name="connsiteY39" fmla="*/ 437230 h 868247"/>
              <a:gd name="connsiteX40" fmla="*/ 636455 w 636455"/>
              <a:gd name="connsiteY40" fmla="*/ 461399 h 868247"/>
              <a:gd name="connsiteX41" fmla="*/ 628398 w 636455"/>
              <a:gd name="connsiteY41" fmla="*/ 711148 h 868247"/>
              <a:gd name="connsiteX42" fmla="*/ 624370 w 636455"/>
              <a:gd name="connsiteY42" fmla="*/ 731288 h 868247"/>
              <a:gd name="connsiteX43" fmla="*/ 604229 w 636455"/>
              <a:gd name="connsiteY43" fmla="*/ 767542 h 868247"/>
              <a:gd name="connsiteX44" fmla="*/ 584088 w 636455"/>
              <a:gd name="connsiteY44" fmla="*/ 787683 h 868247"/>
              <a:gd name="connsiteX45" fmla="*/ 567976 w 636455"/>
              <a:gd name="connsiteY45" fmla="*/ 815881 h 868247"/>
              <a:gd name="connsiteX46" fmla="*/ 559919 w 636455"/>
              <a:gd name="connsiteY46" fmla="*/ 823937 h 868247"/>
              <a:gd name="connsiteX47" fmla="*/ 551863 w 636455"/>
              <a:gd name="connsiteY47" fmla="*/ 836022 h 868247"/>
              <a:gd name="connsiteX48" fmla="*/ 527694 w 636455"/>
              <a:gd name="connsiteY48" fmla="*/ 844078 h 868247"/>
              <a:gd name="connsiteX49" fmla="*/ 394763 w 636455"/>
              <a:gd name="connsiteY49" fmla="*/ 852134 h 868247"/>
              <a:gd name="connsiteX50" fmla="*/ 354481 w 636455"/>
              <a:gd name="connsiteY50" fmla="*/ 868247 h 868247"/>
              <a:gd name="connsiteX51" fmla="*/ 277946 w 636455"/>
              <a:gd name="connsiteY51" fmla="*/ 860191 h 868247"/>
              <a:gd name="connsiteX52" fmla="*/ 253776 w 636455"/>
              <a:gd name="connsiteY52" fmla="*/ 852134 h 868247"/>
              <a:gd name="connsiteX53" fmla="*/ 237664 w 636455"/>
              <a:gd name="connsiteY53" fmla="*/ 831993 h 868247"/>
              <a:gd name="connsiteX54" fmla="*/ 225579 w 636455"/>
              <a:gd name="connsiteY54" fmla="*/ 823937 h 868247"/>
              <a:gd name="connsiteX55" fmla="*/ 209466 w 636455"/>
              <a:gd name="connsiteY55" fmla="*/ 807824 h 868247"/>
              <a:gd name="connsiteX56" fmla="*/ 201410 w 636455"/>
              <a:gd name="connsiteY56" fmla="*/ 795740 h 868247"/>
              <a:gd name="connsiteX57" fmla="*/ 185297 w 636455"/>
              <a:gd name="connsiteY57" fmla="*/ 779627 h 868247"/>
              <a:gd name="connsiteX58" fmla="*/ 177241 w 636455"/>
              <a:gd name="connsiteY58" fmla="*/ 771570 h 868247"/>
              <a:gd name="connsiteX59" fmla="*/ 161128 w 636455"/>
              <a:gd name="connsiteY59" fmla="*/ 747401 h 868247"/>
              <a:gd name="connsiteX60" fmla="*/ 153072 w 636455"/>
              <a:gd name="connsiteY60" fmla="*/ 735317 h 868247"/>
              <a:gd name="connsiteX61" fmla="*/ 128902 w 636455"/>
              <a:gd name="connsiteY61" fmla="*/ 715176 h 868247"/>
              <a:gd name="connsiteX62" fmla="*/ 112790 w 636455"/>
              <a:gd name="connsiteY62" fmla="*/ 691007 h 868247"/>
              <a:gd name="connsiteX63" fmla="*/ 104733 w 636455"/>
              <a:gd name="connsiteY63" fmla="*/ 682950 h 868247"/>
              <a:gd name="connsiteX64" fmla="*/ 88620 w 636455"/>
              <a:gd name="connsiteY64" fmla="*/ 658781 h 868247"/>
              <a:gd name="connsiteX65" fmla="*/ 84592 w 636455"/>
              <a:gd name="connsiteY65" fmla="*/ 646696 h 868247"/>
              <a:gd name="connsiteX66" fmla="*/ 68480 w 636455"/>
              <a:gd name="connsiteY66" fmla="*/ 626555 h 868247"/>
              <a:gd name="connsiteX67" fmla="*/ 48339 w 636455"/>
              <a:gd name="connsiteY67" fmla="*/ 590302 h 868247"/>
              <a:gd name="connsiteX68" fmla="*/ 40282 w 636455"/>
              <a:gd name="connsiteY68" fmla="*/ 578217 h 868247"/>
              <a:gd name="connsiteX69" fmla="*/ 32226 w 636455"/>
              <a:gd name="connsiteY69" fmla="*/ 566133 h 868247"/>
              <a:gd name="connsiteX70" fmla="*/ 16113 w 636455"/>
              <a:gd name="connsiteY70" fmla="*/ 529879 h 868247"/>
              <a:gd name="connsiteX71" fmla="*/ 8057 w 636455"/>
              <a:gd name="connsiteY71" fmla="*/ 501681 h 868247"/>
              <a:gd name="connsiteX72" fmla="*/ 12085 w 636455"/>
              <a:gd name="connsiteY72" fmla="*/ 453343 h 868247"/>
              <a:gd name="connsiteX73" fmla="*/ 0 w 636455"/>
              <a:gd name="connsiteY73" fmla="*/ 396948 h 868247"/>
              <a:gd name="connsiteX0" fmla="*/ 0 w 636455"/>
              <a:gd name="connsiteY0" fmla="*/ 396948 h 868247"/>
              <a:gd name="connsiteX1" fmla="*/ 0 w 636455"/>
              <a:gd name="connsiteY1" fmla="*/ 396948 h 868247"/>
              <a:gd name="connsiteX2" fmla="*/ 4028 w 636455"/>
              <a:gd name="connsiteY2" fmla="*/ 247905 h 868247"/>
              <a:gd name="connsiteX3" fmla="*/ 12085 w 636455"/>
              <a:gd name="connsiteY3" fmla="*/ 223736 h 868247"/>
              <a:gd name="connsiteX4" fmla="*/ 28198 w 636455"/>
              <a:gd name="connsiteY4" fmla="*/ 203595 h 868247"/>
              <a:gd name="connsiteX5" fmla="*/ 32226 w 636455"/>
              <a:gd name="connsiteY5" fmla="*/ 191511 h 868247"/>
              <a:gd name="connsiteX6" fmla="*/ 56395 w 636455"/>
              <a:gd name="connsiteY6" fmla="*/ 175398 h 868247"/>
              <a:gd name="connsiteX7" fmla="*/ 64451 w 636455"/>
              <a:gd name="connsiteY7" fmla="*/ 143172 h 868247"/>
              <a:gd name="connsiteX8" fmla="*/ 68480 w 636455"/>
              <a:gd name="connsiteY8" fmla="*/ 127059 h 868247"/>
              <a:gd name="connsiteX9" fmla="*/ 76536 w 636455"/>
              <a:gd name="connsiteY9" fmla="*/ 102890 h 868247"/>
              <a:gd name="connsiteX10" fmla="*/ 88620 w 636455"/>
              <a:gd name="connsiteY10" fmla="*/ 98862 h 868247"/>
              <a:gd name="connsiteX11" fmla="*/ 116818 w 636455"/>
              <a:gd name="connsiteY11" fmla="*/ 74693 h 868247"/>
              <a:gd name="connsiteX12" fmla="*/ 132931 w 636455"/>
              <a:gd name="connsiteY12" fmla="*/ 70665 h 868247"/>
              <a:gd name="connsiteX13" fmla="*/ 140987 w 636455"/>
              <a:gd name="connsiteY13" fmla="*/ 58580 h 868247"/>
              <a:gd name="connsiteX14" fmla="*/ 153072 w 636455"/>
              <a:gd name="connsiteY14" fmla="*/ 50524 h 868247"/>
              <a:gd name="connsiteX15" fmla="*/ 173213 w 636455"/>
              <a:gd name="connsiteY15" fmla="*/ 30383 h 868247"/>
              <a:gd name="connsiteX16" fmla="*/ 181269 w 636455"/>
              <a:gd name="connsiteY16" fmla="*/ 22326 h 868247"/>
              <a:gd name="connsiteX17" fmla="*/ 290030 w 636455"/>
              <a:gd name="connsiteY17" fmla="*/ 18298 h 868247"/>
              <a:gd name="connsiteX18" fmla="*/ 326284 w 636455"/>
              <a:gd name="connsiteY18" fmla="*/ 26355 h 868247"/>
              <a:gd name="connsiteX19" fmla="*/ 342397 w 636455"/>
              <a:gd name="connsiteY19" fmla="*/ 34411 h 868247"/>
              <a:gd name="connsiteX20" fmla="*/ 374622 w 636455"/>
              <a:gd name="connsiteY20" fmla="*/ 38439 h 868247"/>
              <a:gd name="connsiteX21" fmla="*/ 386707 w 636455"/>
              <a:gd name="connsiteY21" fmla="*/ 46496 h 868247"/>
              <a:gd name="connsiteX22" fmla="*/ 418932 w 636455"/>
              <a:gd name="connsiteY22" fmla="*/ 58580 h 868247"/>
              <a:gd name="connsiteX23" fmla="*/ 435045 w 636455"/>
              <a:gd name="connsiteY23" fmla="*/ 78721 h 868247"/>
              <a:gd name="connsiteX24" fmla="*/ 447130 w 636455"/>
              <a:gd name="connsiteY24" fmla="*/ 90806 h 868247"/>
              <a:gd name="connsiteX25" fmla="*/ 459214 w 636455"/>
              <a:gd name="connsiteY25" fmla="*/ 110947 h 868247"/>
              <a:gd name="connsiteX26" fmla="*/ 487412 w 636455"/>
              <a:gd name="connsiteY26" fmla="*/ 143172 h 868247"/>
              <a:gd name="connsiteX27" fmla="*/ 495468 w 636455"/>
              <a:gd name="connsiteY27" fmla="*/ 155257 h 868247"/>
              <a:gd name="connsiteX28" fmla="*/ 523665 w 636455"/>
              <a:gd name="connsiteY28" fmla="*/ 175398 h 868247"/>
              <a:gd name="connsiteX29" fmla="*/ 575182 w 636455"/>
              <a:gd name="connsiteY29" fmla="*/ 239394 h 868247"/>
              <a:gd name="connsiteX30" fmla="*/ 567976 w 636455"/>
              <a:gd name="connsiteY30" fmla="*/ 276103 h 868247"/>
              <a:gd name="connsiteX31" fmla="*/ 576032 w 636455"/>
              <a:gd name="connsiteY31" fmla="*/ 300272 h 868247"/>
              <a:gd name="connsiteX32" fmla="*/ 584088 w 636455"/>
              <a:gd name="connsiteY32" fmla="*/ 328469 h 868247"/>
              <a:gd name="connsiteX33" fmla="*/ 592145 w 636455"/>
              <a:gd name="connsiteY33" fmla="*/ 368751 h 868247"/>
              <a:gd name="connsiteX34" fmla="*/ 596173 w 636455"/>
              <a:gd name="connsiteY34" fmla="*/ 384864 h 868247"/>
              <a:gd name="connsiteX35" fmla="*/ 608257 w 636455"/>
              <a:gd name="connsiteY35" fmla="*/ 392920 h 868247"/>
              <a:gd name="connsiteX36" fmla="*/ 616314 w 636455"/>
              <a:gd name="connsiteY36" fmla="*/ 409033 h 868247"/>
              <a:gd name="connsiteX37" fmla="*/ 620342 w 636455"/>
              <a:gd name="connsiteY37" fmla="*/ 421118 h 868247"/>
              <a:gd name="connsiteX38" fmla="*/ 628398 w 636455"/>
              <a:gd name="connsiteY38" fmla="*/ 437230 h 868247"/>
              <a:gd name="connsiteX39" fmla="*/ 636455 w 636455"/>
              <a:gd name="connsiteY39" fmla="*/ 461399 h 868247"/>
              <a:gd name="connsiteX40" fmla="*/ 628398 w 636455"/>
              <a:gd name="connsiteY40" fmla="*/ 711148 h 868247"/>
              <a:gd name="connsiteX41" fmla="*/ 624370 w 636455"/>
              <a:gd name="connsiteY41" fmla="*/ 731288 h 868247"/>
              <a:gd name="connsiteX42" fmla="*/ 604229 w 636455"/>
              <a:gd name="connsiteY42" fmla="*/ 767542 h 868247"/>
              <a:gd name="connsiteX43" fmla="*/ 584088 w 636455"/>
              <a:gd name="connsiteY43" fmla="*/ 787683 h 868247"/>
              <a:gd name="connsiteX44" fmla="*/ 567976 w 636455"/>
              <a:gd name="connsiteY44" fmla="*/ 815881 h 868247"/>
              <a:gd name="connsiteX45" fmla="*/ 559919 w 636455"/>
              <a:gd name="connsiteY45" fmla="*/ 823937 h 868247"/>
              <a:gd name="connsiteX46" fmla="*/ 551863 w 636455"/>
              <a:gd name="connsiteY46" fmla="*/ 836022 h 868247"/>
              <a:gd name="connsiteX47" fmla="*/ 527694 w 636455"/>
              <a:gd name="connsiteY47" fmla="*/ 844078 h 868247"/>
              <a:gd name="connsiteX48" fmla="*/ 394763 w 636455"/>
              <a:gd name="connsiteY48" fmla="*/ 852134 h 868247"/>
              <a:gd name="connsiteX49" fmla="*/ 354481 w 636455"/>
              <a:gd name="connsiteY49" fmla="*/ 868247 h 868247"/>
              <a:gd name="connsiteX50" fmla="*/ 277946 w 636455"/>
              <a:gd name="connsiteY50" fmla="*/ 860191 h 868247"/>
              <a:gd name="connsiteX51" fmla="*/ 253776 w 636455"/>
              <a:gd name="connsiteY51" fmla="*/ 852134 h 868247"/>
              <a:gd name="connsiteX52" fmla="*/ 237664 w 636455"/>
              <a:gd name="connsiteY52" fmla="*/ 831993 h 868247"/>
              <a:gd name="connsiteX53" fmla="*/ 225579 w 636455"/>
              <a:gd name="connsiteY53" fmla="*/ 823937 h 868247"/>
              <a:gd name="connsiteX54" fmla="*/ 209466 w 636455"/>
              <a:gd name="connsiteY54" fmla="*/ 807824 h 868247"/>
              <a:gd name="connsiteX55" fmla="*/ 201410 w 636455"/>
              <a:gd name="connsiteY55" fmla="*/ 795740 h 868247"/>
              <a:gd name="connsiteX56" fmla="*/ 185297 w 636455"/>
              <a:gd name="connsiteY56" fmla="*/ 779627 h 868247"/>
              <a:gd name="connsiteX57" fmla="*/ 177241 w 636455"/>
              <a:gd name="connsiteY57" fmla="*/ 771570 h 868247"/>
              <a:gd name="connsiteX58" fmla="*/ 161128 w 636455"/>
              <a:gd name="connsiteY58" fmla="*/ 747401 h 868247"/>
              <a:gd name="connsiteX59" fmla="*/ 153072 w 636455"/>
              <a:gd name="connsiteY59" fmla="*/ 735317 h 868247"/>
              <a:gd name="connsiteX60" fmla="*/ 128902 w 636455"/>
              <a:gd name="connsiteY60" fmla="*/ 715176 h 868247"/>
              <a:gd name="connsiteX61" fmla="*/ 112790 w 636455"/>
              <a:gd name="connsiteY61" fmla="*/ 691007 h 868247"/>
              <a:gd name="connsiteX62" fmla="*/ 104733 w 636455"/>
              <a:gd name="connsiteY62" fmla="*/ 682950 h 868247"/>
              <a:gd name="connsiteX63" fmla="*/ 88620 w 636455"/>
              <a:gd name="connsiteY63" fmla="*/ 658781 h 868247"/>
              <a:gd name="connsiteX64" fmla="*/ 84592 w 636455"/>
              <a:gd name="connsiteY64" fmla="*/ 646696 h 868247"/>
              <a:gd name="connsiteX65" fmla="*/ 68480 w 636455"/>
              <a:gd name="connsiteY65" fmla="*/ 626555 h 868247"/>
              <a:gd name="connsiteX66" fmla="*/ 48339 w 636455"/>
              <a:gd name="connsiteY66" fmla="*/ 590302 h 868247"/>
              <a:gd name="connsiteX67" fmla="*/ 40282 w 636455"/>
              <a:gd name="connsiteY67" fmla="*/ 578217 h 868247"/>
              <a:gd name="connsiteX68" fmla="*/ 32226 w 636455"/>
              <a:gd name="connsiteY68" fmla="*/ 566133 h 868247"/>
              <a:gd name="connsiteX69" fmla="*/ 16113 w 636455"/>
              <a:gd name="connsiteY69" fmla="*/ 529879 h 868247"/>
              <a:gd name="connsiteX70" fmla="*/ 8057 w 636455"/>
              <a:gd name="connsiteY70" fmla="*/ 501681 h 868247"/>
              <a:gd name="connsiteX71" fmla="*/ 12085 w 636455"/>
              <a:gd name="connsiteY71" fmla="*/ 453343 h 868247"/>
              <a:gd name="connsiteX72" fmla="*/ 0 w 636455"/>
              <a:gd name="connsiteY72" fmla="*/ 396948 h 868247"/>
              <a:gd name="connsiteX0" fmla="*/ 0 w 636455"/>
              <a:gd name="connsiteY0" fmla="*/ 396948 h 868247"/>
              <a:gd name="connsiteX1" fmla="*/ 0 w 636455"/>
              <a:gd name="connsiteY1" fmla="*/ 396948 h 868247"/>
              <a:gd name="connsiteX2" fmla="*/ 4028 w 636455"/>
              <a:gd name="connsiteY2" fmla="*/ 247905 h 868247"/>
              <a:gd name="connsiteX3" fmla="*/ 12085 w 636455"/>
              <a:gd name="connsiteY3" fmla="*/ 223736 h 868247"/>
              <a:gd name="connsiteX4" fmla="*/ 28198 w 636455"/>
              <a:gd name="connsiteY4" fmla="*/ 203595 h 868247"/>
              <a:gd name="connsiteX5" fmla="*/ 32226 w 636455"/>
              <a:gd name="connsiteY5" fmla="*/ 191511 h 868247"/>
              <a:gd name="connsiteX6" fmla="*/ 56395 w 636455"/>
              <a:gd name="connsiteY6" fmla="*/ 175398 h 868247"/>
              <a:gd name="connsiteX7" fmla="*/ 64451 w 636455"/>
              <a:gd name="connsiteY7" fmla="*/ 143172 h 868247"/>
              <a:gd name="connsiteX8" fmla="*/ 68480 w 636455"/>
              <a:gd name="connsiteY8" fmla="*/ 127059 h 868247"/>
              <a:gd name="connsiteX9" fmla="*/ 76536 w 636455"/>
              <a:gd name="connsiteY9" fmla="*/ 102890 h 868247"/>
              <a:gd name="connsiteX10" fmla="*/ 88620 w 636455"/>
              <a:gd name="connsiteY10" fmla="*/ 98862 h 868247"/>
              <a:gd name="connsiteX11" fmla="*/ 116818 w 636455"/>
              <a:gd name="connsiteY11" fmla="*/ 74693 h 868247"/>
              <a:gd name="connsiteX12" fmla="*/ 132931 w 636455"/>
              <a:gd name="connsiteY12" fmla="*/ 70665 h 868247"/>
              <a:gd name="connsiteX13" fmla="*/ 140987 w 636455"/>
              <a:gd name="connsiteY13" fmla="*/ 58580 h 868247"/>
              <a:gd name="connsiteX14" fmla="*/ 153072 w 636455"/>
              <a:gd name="connsiteY14" fmla="*/ 50524 h 868247"/>
              <a:gd name="connsiteX15" fmla="*/ 173213 w 636455"/>
              <a:gd name="connsiteY15" fmla="*/ 30383 h 868247"/>
              <a:gd name="connsiteX16" fmla="*/ 181269 w 636455"/>
              <a:gd name="connsiteY16" fmla="*/ 22326 h 868247"/>
              <a:gd name="connsiteX17" fmla="*/ 290030 w 636455"/>
              <a:gd name="connsiteY17" fmla="*/ 18298 h 868247"/>
              <a:gd name="connsiteX18" fmla="*/ 326284 w 636455"/>
              <a:gd name="connsiteY18" fmla="*/ 26355 h 868247"/>
              <a:gd name="connsiteX19" fmla="*/ 342397 w 636455"/>
              <a:gd name="connsiteY19" fmla="*/ 34411 h 868247"/>
              <a:gd name="connsiteX20" fmla="*/ 374622 w 636455"/>
              <a:gd name="connsiteY20" fmla="*/ 38439 h 868247"/>
              <a:gd name="connsiteX21" fmla="*/ 386707 w 636455"/>
              <a:gd name="connsiteY21" fmla="*/ 46496 h 868247"/>
              <a:gd name="connsiteX22" fmla="*/ 418932 w 636455"/>
              <a:gd name="connsiteY22" fmla="*/ 58580 h 868247"/>
              <a:gd name="connsiteX23" fmla="*/ 435045 w 636455"/>
              <a:gd name="connsiteY23" fmla="*/ 78721 h 868247"/>
              <a:gd name="connsiteX24" fmla="*/ 447130 w 636455"/>
              <a:gd name="connsiteY24" fmla="*/ 90806 h 868247"/>
              <a:gd name="connsiteX25" fmla="*/ 459214 w 636455"/>
              <a:gd name="connsiteY25" fmla="*/ 110947 h 868247"/>
              <a:gd name="connsiteX26" fmla="*/ 495468 w 636455"/>
              <a:gd name="connsiteY26" fmla="*/ 155257 h 868247"/>
              <a:gd name="connsiteX27" fmla="*/ 523665 w 636455"/>
              <a:gd name="connsiteY27" fmla="*/ 175398 h 868247"/>
              <a:gd name="connsiteX28" fmla="*/ 575182 w 636455"/>
              <a:gd name="connsiteY28" fmla="*/ 239394 h 868247"/>
              <a:gd name="connsiteX29" fmla="*/ 567976 w 636455"/>
              <a:gd name="connsiteY29" fmla="*/ 276103 h 868247"/>
              <a:gd name="connsiteX30" fmla="*/ 576032 w 636455"/>
              <a:gd name="connsiteY30" fmla="*/ 300272 h 868247"/>
              <a:gd name="connsiteX31" fmla="*/ 584088 w 636455"/>
              <a:gd name="connsiteY31" fmla="*/ 328469 h 868247"/>
              <a:gd name="connsiteX32" fmla="*/ 592145 w 636455"/>
              <a:gd name="connsiteY32" fmla="*/ 368751 h 868247"/>
              <a:gd name="connsiteX33" fmla="*/ 596173 w 636455"/>
              <a:gd name="connsiteY33" fmla="*/ 384864 h 868247"/>
              <a:gd name="connsiteX34" fmla="*/ 608257 w 636455"/>
              <a:gd name="connsiteY34" fmla="*/ 392920 h 868247"/>
              <a:gd name="connsiteX35" fmla="*/ 616314 w 636455"/>
              <a:gd name="connsiteY35" fmla="*/ 409033 h 868247"/>
              <a:gd name="connsiteX36" fmla="*/ 620342 w 636455"/>
              <a:gd name="connsiteY36" fmla="*/ 421118 h 868247"/>
              <a:gd name="connsiteX37" fmla="*/ 628398 w 636455"/>
              <a:gd name="connsiteY37" fmla="*/ 437230 h 868247"/>
              <a:gd name="connsiteX38" fmla="*/ 636455 w 636455"/>
              <a:gd name="connsiteY38" fmla="*/ 461399 h 868247"/>
              <a:gd name="connsiteX39" fmla="*/ 628398 w 636455"/>
              <a:gd name="connsiteY39" fmla="*/ 711148 h 868247"/>
              <a:gd name="connsiteX40" fmla="*/ 624370 w 636455"/>
              <a:gd name="connsiteY40" fmla="*/ 731288 h 868247"/>
              <a:gd name="connsiteX41" fmla="*/ 604229 w 636455"/>
              <a:gd name="connsiteY41" fmla="*/ 767542 h 868247"/>
              <a:gd name="connsiteX42" fmla="*/ 584088 w 636455"/>
              <a:gd name="connsiteY42" fmla="*/ 787683 h 868247"/>
              <a:gd name="connsiteX43" fmla="*/ 567976 w 636455"/>
              <a:gd name="connsiteY43" fmla="*/ 815881 h 868247"/>
              <a:gd name="connsiteX44" fmla="*/ 559919 w 636455"/>
              <a:gd name="connsiteY44" fmla="*/ 823937 h 868247"/>
              <a:gd name="connsiteX45" fmla="*/ 551863 w 636455"/>
              <a:gd name="connsiteY45" fmla="*/ 836022 h 868247"/>
              <a:gd name="connsiteX46" fmla="*/ 527694 w 636455"/>
              <a:gd name="connsiteY46" fmla="*/ 844078 h 868247"/>
              <a:gd name="connsiteX47" fmla="*/ 394763 w 636455"/>
              <a:gd name="connsiteY47" fmla="*/ 852134 h 868247"/>
              <a:gd name="connsiteX48" fmla="*/ 354481 w 636455"/>
              <a:gd name="connsiteY48" fmla="*/ 868247 h 868247"/>
              <a:gd name="connsiteX49" fmla="*/ 277946 w 636455"/>
              <a:gd name="connsiteY49" fmla="*/ 860191 h 868247"/>
              <a:gd name="connsiteX50" fmla="*/ 253776 w 636455"/>
              <a:gd name="connsiteY50" fmla="*/ 852134 h 868247"/>
              <a:gd name="connsiteX51" fmla="*/ 237664 w 636455"/>
              <a:gd name="connsiteY51" fmla="*/ 831993 h 868247"/>
              <a:gd name="connsiteX52" fmla="*/ 225579 w 636455"/>
              <a:gd name="connsiteY52" fmla="*/ 823937 h 868247"/>
              <a:gd name="connsiteX53" fmla="*/ 209466 w 636455"/>
              <a:gd name="connsiteY53" fmla="*/ 807824 h 868247"/>
              <a:gd name="connsiteX54" fmla="*/ 201410 w 636455"/>
              <a:gd name="connsiteY54" fmla="*/ 795740 h 868247"/>
              <a:gd name="connsiteX55" fmla="*/ 185297 w 636455"/>
              <a:gd name="connsiteY55" fmla="*/ 779627 h 868247"/>
              <a:gd name="connsiteX56" fmla="*/ 177241 w 636455"/>
              <a:gd name="connsiteY56" fmla="*/ 771570 h 868247"/>
              <a:gd name="connsiteX57" fmla="*/ 161128 w 636455"/>
              <a:gd name="connsiteY57" fmla="*/ 747401 h 868247"/>
              <a:gd name="connsiteX58" fmla="*/ 153072 w 636455"/>
              <a:gd name="connsiteY58" fmla="*/ 735317 h 868247"/>
              <a:gd name="connsiteX59" fmla="*/ 128902 w 636455"/>
              <a:gd name="connsiteY59" fmla="*/ 715176 h 868247"/>
              <a:gd name="connsiteX60" fmla="*/ 112790 w 636455"/>
              <a:gd name="connsiteY60" fmla="*/ 691007 h 868247"/>
              <a:gd name="connsiteX61" fmla="*/ 104733 w 636455"/>
              <a:gd name="connsiteY61" fmla="*/ 682950 h 868247"/>
              <a:gd name="connsiteX62" fmla="*/ 88620 w 636455"/>
              <a:gd name="connsiteY62" fmla="*/ 658781 h 868247"/>
              <a:gd name="connsiteX63" fmla="*/ 84592 w 636455"/>
              <a:gd name="connsiteY63" fmla="*/ 646696 h 868247"/>
              <a:gd name="connsiteX64" fmla="*/ 68480 w 636455"/>
              <a:gd name="connsiteY64" fmla="*/ 626555 h 868247"/>
              <a:gd name="connsiteX65" fmla="*/ 48339 w 636455"/>
              <a:gd name="connsiteY65" fmla="*/ 590302 h 868247"/>
              <a:gd name="connsiteX66" fmla="*/ 40282 w 636455"/>
              <a:gd name="connsiteY66" fmla="*/ 578217 h 868247"/>
              <a:gd name="connsiteX67" fmla="*/ 32226 w 636455"/>
              <a:gd name="connsiteY67" fmla="*/ 566133 h 868247"/>
              <a:gd name="connsiteX68" fmla="*/ 16113 w 636455"/>
              <a:gd name="connsiteY68" fmla="*/ 529879 h 868247"/>
              <a:gd name="connsiteX69" fmla="*/ 8057 w 636455"/>
              <a:gd name="connsiteY69" fmla="*/ 501681 h 868247"/>
              <a:gd name="connsiteX70" fmla="*/ 12085 w 636455"/>
              <a:gd name="connsiteY70" fmla="*/ 453343 h 868247"/>
              <a:gd name="connsiteX71" fmla="*/ 0 w 636455"/>
              <a:gd name="connsiteY71" fmla="*/ 396948 h 868247"/>
              <a:gd name="connsiteX0" fmla="*/ 0 w 636455"/>
              <a:gd name="connsiteY0" fmla="*/ 396948 h 868247"/>
              <a:gd name="connsiteX1" fmla="*/ 0 w 636455"/>
              <a:gd name="connsiteY1" fmla="*/ 396948 h 868247"/>
              <a:gd name="connsiteX2" fmla="*/ 4028 w 636455"/>
              <a:gd name="connsiteY2" fmla="*/ 247905 h 868247"/>
              <a:gd name="connsiteX3" fmla="*/ 12085 w 636455"/>
              <a:gd name="connsiteY3" fmla="*/ 223736 h 868247"/>
              <a:gd name="connsiteX4" fmla="*/ 28198 w 636455"/>
              <a:gd name="connsiteY4" fmla="*/ 203595 h 868247"/>
              <a:gd name="connsiteX5" fmla="*/ 32226 w 636455"/>
              <a:gd name="connsiteY5" fmla="*/ 191511 h 868247"/>
              <a:gd name="connsiteX6" fmla="*/ 56395 w 636455"/>
              <a:gd name="connsiteY6" fmla="*/ 175398 h 868247"/>
              <a:gd name="connsiteX7" fmla="*/ 64451 w 636455"/>
              <a:gd name="connsiteY7" fmla="*/ 143172 h 868247"/>
              <a:gd name="connsiteX8" fmla="*/ 68480 w 636455"/>
              <a:gd name="connsiteY8" fmla="*/ 127059 h 868247"/>
              <a:gd name="connsiteX9" fmla="*/ 76536 w 636455"/>
              <a:gd name="connsiteY9" fmla="*/ 102890 h 868247"/>
              <a:gd name="connsiteX10" fmla="*/ 88620 w 636455"/>
              <a:gd name="connsiteY10" fmla="*/ 98862 h 868247"/>
              <a:gd name="connsiteX11" fmla="*/ 116818 w 636455"/>
              <a:gd name="connsiteY11" fmla="*/ 74693 h 868247"/>
              <a:gd name="connsiteX12" fmla="*/ 132931 w 636455"/>
              <a:gd name="connsiteY12" fmla="*/ 70665 h 868247"/>
              <a:gd name="connsiteX13" fmla="*/ 140987 w 636455"/>
              <a:gd name="connsiteY13" fmla="*/ 58580 h 868247"/>
              <a:gd name="connsiteX14" fmla="*/ 153072 w 636455"/>
              <a:gd name="connsiteY14" fmla="*/ 50524 h 868247"/>
              <a:gd name="connsiteX15" fmla="*/ 173213 w 636455"/>
              <a:gd name="connsiteY15" fmla="*/ 30383 h 868247"/>
              <a:gd name="connsiteX16" fmla="*/ 181269 w 636455"/>
              <a:gd name="connsiteY16" fmla="*/ 22326 h 868247"/>
              <a:gd name="connsiteX17" fmla="*/ 290030 w 636455"/>
              <a:gd name="connsiteY17" fmla="*/ 18298 h 868247"/>
              <a:gd name="connsiteX18" fmla="*/ 326284 w 636455"/>
              <a:gd name="connsiteY18" fmla="*/ 26355 h 868247"/>
              <a:gd name="connsiteX19" fmla="*/ 342397 w 636455"/>
              <a:gd name="connsiteY19" fmla="*/ 34411 h 868247"/>
              <a:gd name="connsiteX20" fmla="*/ 374622 w 636455"/>
              <a:gd name="connsiteY20" fmla="*/ 38439 h 868247"/>
              <a:gd name="connsiteX21" fmla="*/ 386707 w 636455"/>
              <a:gd name="connsiteY21" fmla="*/ 46496 h 868247"/>
              <a:gd name="connsiteX22" fmla="*/ 418932 w 636455"/>
              <a:gd name="connsiteY22" fmla="*/ 58580 h 868247"/>
              <a:gd name="connsiteX23" fmla="*/ 435045 w 636455"/>
              <a:gd name="connsiteY23" fmla="*/ 78721 h 868247"/>
              <a:gd name="connsiteX24" fmla="*/ 447130 w 636455"/>
              <a:gd name="connsiteY24" fmla="*/ 90806 h 868247"/>
              <a:gd name="connsiteX25" fmla="*/ 495468 w 636455"/>
              <a:gd name="connsiteY25" fmla="*/ 155257 h 868247"/>
              <a:gd name="connsiteX26" fmla="*/ 523665 w 636455"/>
              <a:gd name="connsiteY26" fmla="*/ 175398 h 868247"/>
              <a:gd name="connsiteX27" fmla="*/ 575182 w 636455"/>
              <a:gd name="connsiteY27" fmla="*/ 239394 h 868247"/>
              <a:gd name="connsiteX28" fmla="*/ 567976 w 636455"/>
              <a:gd name="connsiteY28" fmla="*/ 276103 h 868247"/>
              <a:gd name="connsiteX29" fmla="*/ 576032 w 636455"/>
              <a:gd name="connsiteY29" fmla="*/ 300272 h 868247"/>
              <a:gd name="connsiteX30" fmla="*/ 584088 w 636455"/>
              <a:gd name="connsiteY30" fmla="*/ 328469 h 868247"/>
              <a:gd name="connsiteX31" fmla="*/ 592145 w 636455"/>
              <a:gd name="connsiteY31" fmla="*/ 368751 h 868247"/>
              <a:gd name="connsiteX32" fmla="*/ 596173 w 636455"/>
              <a:gd name="connsiteY32" fmla="*/ 384864 h 868247"/>
              <a:gd name="connsiteX33" fmla="*/ 608257 w 636455"/>
              <a:gd name="connsiteY33" fmla="*/ 392920 h 868247"/>
              <a:gd name="connsiteX34" fmla="*/ 616314 w 636455"/>
              <a:gd name="connsiteY34" fmla="*/ 409033 h 868247"/>
              <a:gd name="connsiteX35" fmla="*/ 620342 w 636455"/>
              <a:gd name="connsiteY35" fmla="*/ 421118 h 868247"/>
              <a:gd name="connsiteX36" fmla="*/ 628398 w 636455"/>
              <a:gd name="connsiteY36" fmla="*/ 437230 h 868247"/>
              <a:gd name="connsiteX37" fmla="*/ 636455 w 636455"/>
              <a:gd name="connsiteY37" fmla="*/ 461399 h 868247"/>
              <a:gd name="connsiteX38" fmla="*/ 628398 w 636455"/>
              <a:gd name="connsiteY38" fmla="*/ 711148 h 868247"/>
              <a:gd name="connsiteX39" fmla="*/ 624370 w 636455"/>
              <a:gd name="connsiteY39" fmla="*/ 731288 h 868247"/>
              <a:gd name="connsiteX40" fmla="*/ 604229 w 636455"/>
              <a:gd name="connsiteY40" fmla="*/ 767542 h 868247"/>
              <a:gd name="connsiteX41" fmla="*/ 584088 w 636455"/>
              <a:gd name="connsiteY41" fmla="*/ 787683 h 868247"/>
              <a:gd name="connsiteX42" fmla="*/ 567976 w 636455"/>
              <a:gd name="connsiteY42" fmla="*/ 815881 h 868247"/>
              <a:gd name="connsiteX43" fmla="*/ 559919 w 636455"/>
              <a:gd name="connsiteY43" fmla="*/ 823937 h 868247"/>
              <a:gd name="connsiteX44" fmla="*/ 551863 w 636455"/>
              <a:gd name="connsiteY44" fmla="*/ 836022 h 868247"/>
              <a:gd name="connsiteX45" fmla="*/ 527694 w 636455"/>
              <a:gd name="connsiteY45" fmla="*/ 844078 h 868247"/>
              <a:gd name="connsiteX46" fmla="*/ 394763 w 636455"/>
              <a:gd name="connsiteY46" fmla="*/ 852134 h 868247"/>
              <a:gd name="connsiteX47" fmla="*/ 354481 w 636455"/>
              <a:gd name="connsiteY47" fmla="*/ 868247 h 868247"/>
              <a:gd name="connsiteX48" fmla="*/ 277946 w 636455"/>
              <a:gd name="connsiteY48" fmla="*/ 860191 h 868247"/>
              <a:gd name="connsiteX49" fmla="*/ 253776 w 636455"/>
              <a:gd name="connsiteY49" fmla="*/ 852134 h 868247"/>
              <a:gd name="connsiteX50" fmla="*/ 237664 w 636455"/>
              <a:gd name="connsiteY50" fmla="*/ 831993 h 868247"/>
              <a:gd name="connsiteX51" fmla="*/ 225579 w 636455"/>
              <a:gd name="connsiteY51" fmla="*/ 823937 h 868247"/>
              <a:gd name="connsiteX52" fmla="*/ 209466 w 636455"/>
              <a:gd name="connsiteY52" fmla="*/ 807824 h 868247"/>
              <a:gd name="connsiteX53" fmla="*/ 201410 w 636455"/>
              <a:gd name="connsiteY53" fmla="*/ 795740 h 868247"/>
              <a:gd name="connsiteX54" fmla="*/ 185297 w 636455"/>
              <a:gd name="connsiteY54" fmla="*/ 779627 h 868247"/>
              <a:gd name="connsiteX55" fmla="*/ 177241 w 636455"/>
              <a:gd name="connsiteY55" fmla="*/ 771570 h 868247"/>
              <a:gd name="connsiteX56" fmla="*/ 161128 w 636455"/>
              <a:gd name="connsiteY56" fmla="*/ 747401 h 868247"/>
              <a:gd name="connsiteX57" fmla="*/ 153072 w 636455"/>
              <a:gd name="connsiteY57" fmla="*/ 735317 h 868247"/>
              <a:gd name="connsiteX58" fmla="*/ 128902 w 636455"/>
              <a:gd name="connsiteY58" fmla="*/ 715176 h 868247"/>
              <a:gd name="connsiteX59" fmla="*/ 112790 w 636455"/>
              <a:gd name="connsiteY59" fmla="*/ 691007 h 868247"/>
              <a:gd name="connsiteX60" fmla="*/ 104733 w 636455"/>
              <a:gd name="connsiteY60" fmla="*/ 682950 h 868247"/>
              <a:gd name="connsiteX61" fmla="*/ 88620 w 636455"/>
              <a:gd name="connsiteY61" fmla="*/ 658781 h 868247"/>
              <a:gd name="connsiteX62" fmla="*/ 84592 w 636455"/>
              <a:gd name="connsiteY62" fmla="*/ 646696 h 868247"/>
              <a:gd name="connsiteX63" fmla="*/ 68480 w 636455"/>
              <a:gd name="connsiteY63" fmla="*/ 626555 h 868247"/>
              <a:gd name="connsiteX64" fmla="*/ 48339 w 636455"/>
              <a:gd name="connsiteY64" fmla="*/ 590302 h 868247"/>
              <a:gd name="connsiteX65" fmla="*/ 40282 w 636455"/>
              <a:gd name="connsiteY65" fmla="*/ 578217 h 868247"/>
              <a:gd name="connsiteX66" fmla="*/ 32226 w 636455"/>
              <a:gd name="connsiteY66" fmla="*/ 566133 h 868247"/>
              <a:gd name="connsiteX67" fmla="*/ 16113 w 636455"/>
              <a:gd name="connsiteY67" fmla="*/ 529879 h 868247"/>
              <a:gd name="connsiteX68" fmla="*/ 8057 w 636455"/>
              <a:gd name="connsiteY68" fmla="*/ 501681 h 868247"/>
              <a:gd name="connsiteX69" fmla="*/ 12085 w 636455"/>
              <a:gd name="connsiteY69" fmla="*/ 453343 h 868247"/>
              <a:gd name="connsiteX70" fmla="*/ 0 w 636455"/>
              <a:gd name="connsiteY70" fmla="*/ 396948 h 868247"/>
              <a:gd name="connsiteX0" fmla="*/ 0 w 636455"/>
              <a:gd name="connsiteY0" fmla="*/ 396948 h 868247"/>
              <a:gd name="connsiteX1" fmla="*/ 0 w 636455"/>
              <a:gd name="connsiteY1" fmla="*/ 396948 h 868247"/>
              <a:gd name="connsiteX2" fmla="*/ 4028 w 636455"/>
              <a:gd name="connsiteY2" fmla="*/ 247905 h 868247"/>
              <a:gd name="connsiteX3" fmla="*/ 12085 w 636455"/>
              <a:gd name="connsiteY3" fmla="*/ 223736 h 868247"/>
              <a:gd name="connsiteX4" fmla="*/ 28198 w 636455"/>
              <a:gd name="connsiteY4" fmla="*/ 203595 h 868247"/>
              <a:gd name="connsiteX5" fmla="*/ 32226 w 636455"/>
              <a:gd name="connsiteY5" fmla="*/ 191511 h 868247"/>
              <a:gd name="connsiteX6" fmla="*/ 56395 w 636455"/>
              <a:gd name="connsiteY6" fmla="*/ 175398 h 868247"/>
              <a:gd name="connsiteX7" fmla="*/ 64451 w 636455"/>
              <a:gd name="connsiteY7" fmla="*/ 143172 h 868247"/>
              <a:gd name="connsiteX8" fmla="*/ 68480 w 636455"/>
              <a:gd name="connsiteY8" fmla="*/ 127059 h 868247"/>
              <a:gd name="connsiteX9" fmla="*/ 76536 w 636455"/>
              <a:gd name="connsiteY9" fmla="*/ 102890 h 868247"/>
              <a:gd name="connsiteX10" fmla="*/ 88620 w 636455"/>
              <a:gd name="connsiteY10" fmla="*/ 98862 h 868247"/>
              <a:gd name="connsiteX11" fmla="*/ 116818 w 636455"/>
              <a:gd name="connsiteY11" fmla="*/ 74693 h 868247"/>
              <a:gd name="connsiteX12" fmla="*/ 132931 w 636455"/>
              <a:gd name="connsiteY12" fmla="*/ 70665 h 868247"/>
              <a:gd name="connsiteX13" fmla="*/ 140987 w 636455"/>
              <a:gd name="connsiteY13" fmla="*/ 58580 h 868247"/>
              <a:gd name="connsiteX14" fmla="*/ 153072 w 636455"/>
              <a:gd name="connsiteY14" fmla="*/ 50524 h 868247"/>
              <a:gd name="connsiteX15" fmla="*/ 173213 w 636455"/>
              <a:gd name="connsiteY15" fmla="*/ 30383 h 868247"/>
              <a:gd name="connsiteX16" fmla="*/ 181269 w 636455"/>
              <a:gd name="connsiteY16" fmla="*/ 22326 h 868247"/>
              <a:gd name="connsiteX17" fmla="*/ 290030 w 636455"/>
              <a:gd name="connsiteY17" fmla="*/ 18298 h 868247"/>
              <a:gd name="connsiteX18" fmla="*/ 326284 w 636455"/>
              <a:gd name="connsiteY18" fmla="*/ 26355 h 868247"/>
              <a:gd name="connsiteX19" fmla="*/ 342397 w 636455"/>
              <a:gd name="connsiteY19" fmla="*/ 34411 h 868247"/>
              <a:gd name="connsiteX20" fmla="*/ 374622 w 636455"/>
              <a:gd name="connsiteY20" fmla="*/ 38439 h 868247"/>
              <a:gd name="connsiteX21" fmla="*/ 386707 w 636455"/>
              <a:gd name="connsiteY21" fmla="*/ 46496 h 868247"/>
              <a:gd name="connsiteX22" fmla="*/ 418932 w 636455"/>
              <a:gd name="connsiteY22" fmla="*/ 58580 h 868247"/>
              <a:gd name="connsiteX23" fmla="*/ 435045 w 636455"/>
              <a:gd name="connsiteY23" fmla="*/ 78721 h 868247"/>
              <a:gd name="connsiteX24" fmla="*/ 447130 w 636455"/>
              <a:gd name="connsiteY24" fmla="*/ 90806 h 868247"/>
              <a:gd name="connsiteX25" fmla="*/ 497709 w 636455"/>
              <a:gd name="connsiteY25" fmla="*/ 137327 h 868247"/>
              <a:gd name="connsiteX26" fmla="*/ 523665 w 636455"/>
              <a:gd name="connsiteY26" fmla="*/ 175398 h 868247"/>
              <a:gd name="connsiteX27" fmla="*/ 575182 w 636455"/>
              <a:gd name="connsiteY27" fmla="*/ 239394 h 868247"/>
              <a:gd name="connsiteX28" fmla="*/ 567976 w 636455"/>
              <a:gd name="connsiteY28" fmla="*/ 276103 h 868247"/>
              <a:gd name="connsiteX29" fmla="*/ 576032 w 636455"/>
              <a:gd name="connsiteY29" fmla="*/ 300272 h 868247"/>
              <a:gd name="connsiteX30" fmla="*/ 584088 w 636455"/>
              <a:gd name="connsiteY30" fmla="*/ 328469 h 868247"/>
              <a:gd name="connsiteX31" fmla="*/ 592145 w 636455"/>
              <a:gd name="connsiteY31" fmla="*/ 368751 h 868247"/>
              <a:gd name="connsiteX32" fmla="*/ 596173 w 636455"/>
              <a:gd name="connsiteY32" fmla="*/ 384864 h 868247"/>
              <a:gd name="connsiteX33" fmla="*/ 608257 w 636455"/>
              <a:gd name="connsiteY33" fmla="*/ 392920 h 868247"/>
              <a:gd name="connsiteX34" fmla="*/ 616314 w 636455"/>
              <a:gd name="connsiteY34" fmla="*/ 409033 h 868247"/>
              <a:gd name="connsiteX35" fmla="*/ 620342 w 636455"/>
              <a:gd name="connsiteY35" fmla="*/ 421118 h 868247"/>
              <a:gd name="connsiteX36" fmla="*/ 628398 w 636455"/>
              <a:gd name="connsiteY36" fmla="*/ 437230 h 868247"/>
              <a:gd name="connsiteX37" fmla="*/ 636455 w 636455"/>
              <a:gd name="connsiteY37" fmla="*/ 461399 h 868247"/>
              <a:gd name="connsiteX38" fmla="*/ 628398 w 636455"/>
              <a:gd name="connsiteY38" fmla="*/ 711148 h 868247"/>
              <a:gd name="connsiteX39" fmla="*/ 624370 w 636455"/>
              <a:gd name="connsiteY39" fmla="*/ 731288 h 868247"/>
              <a:gd name="connsiteX40" fmla="*/ 604229 w 636455"/>
              <a:gd name="connsiteY40" fmla="*/ 767542 h 868247"/>
              <a:gd name="connsiteX41" fmla="*/ 584088 w 636455"/>
              <a:gd name="connsiteY41" fmla="*/ 787683 h 868247"/>
              <a:gd name="connsiteX42" fmla="*/ 567976 w 636455"/>
              <a:gd name="connsiteY42" fmla="*/ 815881 h 868247"/>
              <a:gd name="connsiteX43" fmla="*/ 559919 w 636455"/>
              <a:gd name="connsiteY43" fmla="*/ 823937 h 868247"/>
              <a:gd name="connsiteX44" fmla="*/ 551863 w 636455"/>
              <a:gd name="connsiteY44" fmla="*/ 836022 h 868247"/>
              <a:gd name="connsiteX45" fmla="*/ 527694 w 636455"/>
              <a:gd name="connsiteY45" fmla="*/ 844078 h 868247"/>
              <a:gd name="connsiteX46" fmla="*/ 394763 w 636455"/>
              <a:gd name="connsiteY46" fmla="*/ 852134 h 868247"/>
              <a:gd name="connsiteX47" fmla="*/ 354481 w 636455"/>
              <a:gd name="connsiteY47" fmla="*/ 868247 h 868247"/>
              <a:gd name="connsiteX48" fmla="*/ 277946 w 636455"/>
              <a:gd name="connsiteY48" fmla="*/ 860191 h 868247"/>
              <a:gd name="connsiteX49" fmla="*/ 253776 w 636455"/>
              <a:gd name="connsiteY49" fmla="*/ 852134 h 868247"/>
              <a:gd name="connsiteX50" fmla="*/ 237664 w 636455"/>
              <a:gd name="connsiteY50" fmla="*/ 831993 h 868247"/>
              <a:gd name="connsiteX51" fmla="*/ 225579 w 636455"/>
              <a:gd name="connsiteY51" fmla="*/ 823937 h 868247"/>
              <a:gd name="connsiteX52" fmla="*/ 209466 w 636455"/>
              <a:gd name="connsiteY52" fmla="*/ 807824 h 868247"/>
              <a:gd name="connsiteX53" fmla="*/ 201410 w 636455"/>
              <a:gd name="connsiteY53" fmla="*/ 795740 h 868247"/>
              <a:gd name="connsiteX54" fmla="*/ 185297 w 636455"/>
              <a:gd name="connsiteY54" fmla="*/ 779627 h 868247"/>
              <a:gd name="connsiteX55" fmla="*/ 177241 w 636455"/>
              <a:gd name="connsiteY55" fmla="*/ 771570 h 868247"/>
              <a:gd name="connsiteX56" fmla="*/ 161128 w 636455"/>
              <a:gd name="connsiteY56" fmla="*/ 747401 h 868247"/>
              <a:gd name="connsiteX57" fmla="*/ 153072 w 636455"/>
              <a:gd name="connsiteY57" fmla="*/ 735317 h 868247"/>
              <a:gd name="connsiteX58" fmla="*/ 128902 w 636455"/>
              <a:gd name="connsiteY58" fmla="*/ 715176 h 868247"/>
              <a:gd name="connsiteX59" fmla="*/ 112790 w 636455"/>
              <a:gd name="connsiteY59" fmla="*/ 691007 h 868247"/>
              <a:gd name="connsiteX60" fmla="*/ 104733 w 636455"/>
              <a:gd name="connsiteY60" fmla="*/ 682950 h 868247"/>
              <a:gd name="connsiteX61" fmla="*/ 88620 w 636455"/>
              <a:gd name="connsiteY61" fmla="*/ 658781 h 868247"/>
              <a:gd name="connsiteX62" fmla="*/ 84592 w 636455"/>
              <a:gd name="connsiteY62" fmla="*/ 646696 h 868247"/>
              <a:gd name="connsiteX63" fmla="*/ 68480 w 636455"/>
              <a:gd name="connsiteY63" fmla="*/ 626555 h 868247"/>
              <a:gd name="connsiteX64" fmla="*/ 48339 w 636455"/>
              <a:gd name="connsiteY64" fmla="*/ 590302 h 868247"/>
              <a:gd name="connsiteX65" fmla="*/ 40282 w 636455"/>
              <a:gd name="connsiteY65" fmla="*/ 578217 h 868247"/>
              <a:gd name="connsiteX66" fmla="*/ 32226 w 636455"/>
              <a:gd name="connsiteY66" fmla="*/ 566133 h 868247"/>
              <a:gd name="connsiteX67" fmla="*/ 16113 w 636455"/>
              <a:gd name="connsiteY67" fmla="*/ 529879 h 868247"/>
              <a:gd name="connsiteX68" fmla="*/ 8057 w 636455"/>
              <a:gd name="connsiteY68" fmla="*/ 501681 h 868247"/>
              <a:gd name="connsiteX69" fmla="*/ 12085 w 636455"/>
              <a:gd name="connsiteY69" fmla="*/ 453343 h 868247"/>
              <a:gd name="connsiteX70" fmla="*/ 0 w 636455"/>
              <a:gd name="connsiteY70" fmla="*/ 396948 h 868247"/>
              <a:gd name="connsiteX0" fmla="*/ 0 w 636455"/>
              <a:gd name="connsiteY0" fmla="*/ 396948 h 868247"/>
              <a:gd name="connsiteX1" fmla="*/ 0 w 636455"/>
              <a:gd name="connsiteY1" fmla="*/ 396948 h 868247"/>
              <a:gd name="connsiteX2" fmla="*/ 4028 w 636455"/>
              <a:gd name="connsiteY2" fmla="*/ 247905 h 868247"/>
              <a:gd name="connsiteX3" fmla="*/ 12085 w 636455"/>
              <a:gd name="connsiteY3" fmla="*/ 223736 h 868247"/>
              <a:gd name="connsiteX4" fmla="*/ 28198 w 636455"/>
              <a:gd name="connsiteY4" fmla="*/ 203595 h 868247"/>
              <a:gd name="connsiteX5" fmla="*/ 32226 w 636455"/>
              <a:gd name="connsiteY5" fmla="*/ 191511 h 868247"/>
              <a:gd name="connsiteX6" fmla="*/ 56395 w 636455"/>
              <a:gd name="connsiteY6" fmla="*/ 175398 h 868247"/>
              <a:gd name="connsiteX7" fmla="*/ 64451 w 636455"/>
              <a:gd name="connsiteY7" fmla="*/ 143172 h 868247"/>
              <a:gd name="connsiteX8" fmla="*/ 68480 w 636455"/>
              <a:gd name="connsiteY8" fmla="*/ 127059 h 868247"/>
              <a:gd name="connsiteX9" fmla="*/ 76536 w 636455"/>
              <a:gd name="connsiteY9" fmla="*/ 102890 h 868247"/>
              <a:gd name="connsiteX10" fmla="*/ 88620 w 636455"/>
              <a:gd name="connsiteY10" fmla="*/ 98862 h 868247"/>
              <a:gd name="connsiteX11" fmla="*/ 116818 w 636455"/>
              <a:gd name="connsiteY11" fmla="*/ 74693 h 868247"/>
              <a:gd name="connsiteX12" fmla="*/ 132931 w 636455"/>
              <a:gd name="connsiteY12" fmla="*/ 70665 h 868247"/>
              <a:gd name="connsiteX13" fmla="*/ 140987 w 636455"/>
              <a:gd name="connsiteY13" fmla="*/ 58580 h 868247"/>
              <a:gd name="connsiteX14" fmla="*/ 153072 w 636455"/>
              <a:gd name="connsiteY14" fmla="*/ 50524 h 868247"/>
              <a:gd name="connsiteX15" fmla="*/ 173213 w 636455"/>
              <a:gd name="connsiteY15" fmla="*/ 30383 h 868247"/>
              <a:gd name="connsiteX16" fmla="*/ 181269 w 636455"/>
              <a:gd name="connsiteY16" fmla="*/ 22326 h 868247"/>
              <a:gd name="connsiteX17" fmla="*/ 290030 w 636455"/>
              <a:gd name="connsiteY17" fmla="*/ 18298 h 868247"/>
              <a:gd name="connsiteX18" fmla="*/ 326284 w 636455"/>
              <a:gd name="connsiteY18" fmla="*/ 26355 h 868247"/>
              <a:gd name="connsiteX19" fmla="*/ 342397 w 636455"/>
              <a:gd name="connsiteY19" fmla="*/ 34411 h 868247"/>
              <a:gd name="connsiteX20" fmla="*/ 374622 w 636455"/>
              <a:gd name="connsiteY20" fmla="*/ 38439 h 868247"/>
              <a:gd name="connsiteX21" fmla="*/ 386707 w 636455"/>
              <a:gd name="connsiteY21" fmla="*/ 46496 h 868247"/>
              <a:gd name="connsiteX22" fmla="*/ 418932 w 636455"/>
              <a:gd name="connsiteY22" fmla="*/ 58580 h 868247"/>
              <a:gd name="connsiteX23" fmla="*/ 435045 w 636455"/>
              <a:gd name="connsiteY23" fmla="*/ 78721 h 868247"/>
              <a:gd name="connsiteX24" fmla="*/ 447130 w 636455"/>
              <a:gd name="connsiteY24" fmla="*/ 90806 h 868247"/>
              <a:gd name="connsiteX25" fmla="*/ 497709 w 636455"/>
              <a:gd name="connsiteY25" fmla="*/ 137327 h 868247"/>
              <a:gd name="connsiteX26" fmla="*/ 523665 w 636455"/>
              <a:gd name="connsiteY26" fmla="*/ 175398 h 868247"/>
              <a:gd name="connsiteX27" fmla="*/ 575182 w 636455"/>
              <a:gd name="connsiteY27" fmla="*/ 239394 h 868247"/>
              <a:gd name="connsiteX28" fmla="*/ 567976 w 636455"/>
              <a:gd name="connsiteY28" fmla="*/ 276103 h 868247"/>
              <a:gd name="connsiteX29" fmla="*/ 576032 w 636455"/>
              <a:gd name="connsiteY29" fmla="*/ 300272 h 868247"/>
              <a:gd name="connsiteX30" fmla="*/ 602017 w 636455"/>
              <a:gd name="connsiteY30" fmla="*/ 330710 h 868247"/>
              <a:gd name="connsiteX31" fmla="*/ 592145 w 636455"/>
              <a:gd name="connsiteY31" fmla="*/ 368751 h 868247"/>
              <a:gd name="connsiteX32" fmla="*/ 596173 w 636455"/>
              <a:gd name="connsiteY32" fmla="*/ 384864 h 868247"/>
              <a:gd name="connsiteX33" fmla="*/ 608257 w 636455"/>
              <a:gd name="connsiteY33" fmla="*/ 392920 h 868247"/>
              <a:gd name="connsiteX34" fmla="*/ 616314 w 636455"/>
              <a:gd name="connsiteY34" fmla="*/ 409033 h 868247"/>
              <a:gd name="connsiteX35" fmla="*/ 620342 w 636455"/>
              <a:gd name="connsiteY35" fmla="*/ 421118 h 868247"/>
              <a:gd name="connsiteX36" fmla="*/ 628398 w 636455"/>
              <a:gd name="connsiteY36" fmla="*/ 437230 h 868247"/>
              <a:gd name="connsiteX37" fmla="*/ 636455 w 636455"/>
              <a:gd name="connsiteY37" fmla="*/ 461399 h 868247"/>
              <a:gd name="connsiteX38" fmla="*/ 628398 w 636455"/>
              <a:gd name="connsiteY38" fmla="*/ 711148 h 868247"/>
              <a:gd name="connsiteX39" fmla="*/ 624370 w 636455"/>
              <a:gd name="connsiteY39" fmla="*/ 731288 h 868247"/>
              <a:gd name="connsiteX40" fmla="*/ 604229 w 636455"/>
              <a:gd name="connsiteY40" fmla="*/ 767542 h 868247"/>
              <a:gd name="connsiteX41" fmla="*/ 584088 w 636455"/>
              <a:gd name="connsiteY41" fmla="*/ 787683 h 868247"/>
              <a:gd name="connsiteX42" fmla="*/ 567976 w 636455"/>
              <a:gd name="connsiteY42" fmla="*/ 815881 h 868247"/>
              <a:gd name="connsiteX43" fmla="*/ 559919 w 636455"/>
              <a:gd name="connsiteY43" fmla="*/ 823937 h 868247"/>
              <a:gd name="connsiteX44" fmla="*/ 551863 w 636455"/>
              <a:gd name="connsiteY44" fmla="*/ 836022 h 868247"/>
              <a:gd name="connsiteX45" fmla="*/ 527694 w 636455"/>
              <a:gd name="connsiteY45" fmla="*/ 844078 h 868247"/>
              <a:gd name="connsiteX46" fmla="*/ 394763 w 636455"/>
              <a:gd name="connsiteY46" fmla="*/ 852134 h 868247"/>
              <a:gd name="connsiteX47" fmla="*/ 354481 w 636455"/>
              <a:gd name="connsiteY47" fmla="*/ 868247 h 868247"/>
              <a:gd name="connsiteX48" fmla="*/ 277946 w 636455"/>
              <a:gd name="connsiteY48" fmla="*/ 860191 h 868247"/>
              <a:gd name="connsiteX49" fmla="*/ 253776 w 636455"/>
              <a:gd name="connsiteY49" fmla="*/ 852134 h 868247"/>
              <a:gd name="connsiteX50" fmla="*/ 237664 w 636455"/>
              <a:gd name="connsiteY50" fmla="*/ 831993 h 868247"/>
              <a:gd name="connsiteX51" fmla="*/ 225579 w 636455"/>
              <a:gd name="connsiteY51" fmla="*/ 823937 h 868247"/>
              <a:gd name="connsiteX52" fmla="*/ 209466 w 636455"/>
              <a:gd name="connsiteY52" fmla="*/ 807824 h 868247"/>
              <a:gd name="connsiteX53" fmla="*/ 201410 w 636455"/>
              <a:gd name="connsiteY53" fmla="*/ 795740 h 868247"/>
              <a:gd name="connsiteX54" fmla="*/ 185297 w 636455"/>
              <a:gd name="connsiteY54" fmla="*/ 779627 h 868247"/>
              <a:gd name="connsiteX55" fmla="*/ 177241 w 636455"/>
              <a:gd name="connsiteY55" fmla="*/ 771570 h 868247"/>
              <a:gd name="connsiteX56" fmla="*/ 161128 w 636455"/>
              <a:gd name="connsiteY56" fmla="*/ 747401 h 868247"/>
              <a:gd name="connsiteX57" fmla="*/ 153072 w 636455"/>
              <a:gd name="connsiteY57" fmla="*/ 735317 h 868247"/>
              <a:gd name="connsiteX58" fmla="*/ 128902 w 636455"/>
              <a:gd name="connsiteY58" fmla="*/ 715176 h 868247"/>
              <a:gd name="connsiteX59" fmla="*/ 112790 w 636455"/>
              <a:gd name="connsiteY59" fmla="*/ 691007 h 868247"/>
              <a:gd name="connsiteX60" fmla="*/ 104733 w 636455"/>
              <a:gd name="connsiteY60" fmla="*/ 682950 h 868247"/>
              <a:gd name="connsiteX61" fmla="*/ 88620 w 636455"/>
              <a:gd name="connsiteY61" fmla="*/ 658781 h 868247"/>
              <a:gd name="connsiteX62" fmla="*/ 84592 w 636455"/>
              <a:gd name="connsiteY62" fmla="*/ 646696 h 868247"/>
              <a:gd name="connsiteX63" fmla="*/ 68480 w 636455"/>
              <a:gd name="connsiteY63" fmla="*/ 626555 h 868247"/>
              <a:gd name="connsiteX64" fmla="*/ 48339 w 636455"/>
              <a:gd name="connsiteY64" fmla="*/ 590302 h 868247"/>
              <a:gd name="connsiteX65" fmla="*/ 40282 w 636455"/>
              <a:gd name="connsiteY65" fmla="*/ 578217 h 868247"/>
              <a:gd name="connsiteX66" fmla="*/ 32226 w 636455"/>
              <a:gd name="connsiteY66" fmla="*/ 566133 h 868247"/>
              <a:gd name="connsiteX67" fmla="*/ 16113 w 636455"/>
              <a:gd name="connsiteY67" fmla="*/ 529879 h 868247"/>
              <a:gd name="connsiteX68" fmla="*/ 8057 w 636455"/>
              <a:gd name="connsiteY68" fmla="*/ 501681 h 868247"/>
              <a:gd name="connsiteX69" fmla="*/ 12085 w 636455"/>
              <a:gd name="connsiteY69" fmla="*/ 453343 h 868247"/>
              <a:gd name="connsiteX70" fmla="*/ 0 w 636455"/>
              <a:gd name="connsiteY70" fmla="*/ 396948 h 868247"/>
              <a:gd name="connsiteX0" fmla="*/ 0 w 636455"/>
              <a:gd name="connsiteY0" fmla="*/ 396948 h 868247"/>
              <a:gd name="connsiteX1" fmla="*/ 0 w 636455"/>
              <a:gd name="connsiteY1" fmla="*/ 396948 h 868247"/>
              <a:gd name="connsiteX2" fmla="*/ 4028 w 636455"/>
              <a:gd name="connsiteY2" fmla="*/ 247905 h 868247"/>
              <a:gd name="connsiteX3" fmla="*/ 12085 w 636455"/>
              <a:gd name="connsiteY3" fmla="*/ 223736 h 868247"/>
              <a:gd name="connsiteX4" fmla="*/ 28198 w 636455"/>
              <a:gd name="connsiteY4" fmla="*/ 203595 h 868247"/>
              <a:gd name="connsiteX5" fmla="*/ 32226 w 636455"/>
              <a:gd name="connsiteY5" fmla="*/ 191511 h 868247"/>
              <a:gd name="connsiteX6" fmla="*/ 56395 w 636455"/>
              <a:gd name="connsiteY6" fmla="*/ 175398 h 868247"/>
              <a:gd name="connsiteX7" fmla="*/ 64451 w 636455"/>
              <a:gd name="connsiteY7" fmla="*/ 143172 h 868247"/>
              <a:gd name="connsiteX8" fmla="*/ 68480 w 636455"/>
              <a:gd name="connsiteY8" fmla="*/ 127059 h 868247"/>
              <a:gd name="connsiteX9" fmla="*/ 76536 w 636455"/>
              <a:gd name="connsiteY9" fmla="*/ 102890 h 868247"/>
              <a:gd name="connsiteX10" fmla="*/ 88620 w 636455"/>
              <a:gd name="connsiteY10" fmla="*/ 98862 h 868247"/>
              <a:gd name="connsiteX11" fmla="*/ 116818 w 636455"/>
              <a:gd name="connsiteY11" fmla="*/ 74693 h 868247"/>
              <a:gd name="connsiteX12" fmla="*/ 132931 w 636455"/>
              <a:gd name="connsiteY12" fmla="*/ 70665 h 868247"/>
              <a:gd name="connsiteX13" fmla="*/ 140987 w 636455"/>
              <a:gd name="connsiteY13" fmla="*/ 58580 h 868247"/>
              <a:gd name="connsiteX14" fmla="*/ 153072 w 636455"/>
              <a:gd name="connsiteY14" fmla="*/ 50524 h 868247"/>
              <a:gd name="connsiteX15" fmla="*/ 173213 w 636455"/>
              <a:gd name="connsiteY15" fmla="*/ 30383 h 868247"/>
              <a:gd name="connsiteX16" fmla="*/ 181269 w 636455"/>
              <a:gd name="connsiteY16" fmla="*/ 22326 h 868247"/>
              <a:gd name="connsiteX17" fmla="*/ 290030 w 636455"/>
              <a:gd name="connsiteY17" fmla="*/ 18298 h 868247"/>
              <a:gd name="connsiteX18" fmla="*/ 326284 w 636455"/>
              <a:gd name="connsiteY18" fmla="*/ 26355 h 868247"/>
              <a:gd name="connsiteX19" fmla="*/ 342397 w 636455"/>
              <a:gd name="connsiteY19" fmla="*/ 34411 h 868247"/>
              <a:gd name="connsiteX20" fmla="*/ 374622 w 636455"/>
              <a:gd name="connsiteY20" fmla="*/ 38439 h 868247"/>
              <a:gd name="connsiteX21" fmla="*/ 386707 w 636455"/>
              <a:gd name="connsiteY21" fmla="*/ 46496 h 868247"/>
              <a:gd name="connsiteX22" fmla="*/ 418932 w 636455"/>
              <a:gd name="connsiteY22" fmla="*/ 58580 h 868247"/>
              <a:gd name="connsiteX23" fmla="*/ 435045 w 636455"/>
              <a:gd name="connsiteY23" fmla="*/ 78721 h 868247"/>
              <a:gd name="connsiteX24" fmla="*/ 447130 w 636455"/>
              <a:gd name="connsiteY24" fmla="*/ 90806 h 868247"/>
              <a:gd name="connsiteX25" fmla="*/ 497709 w 636455"/>
              <a:gd name="connsiteY25" fmla="*/ 137327 h 868247"/>
              <a:gd name="connsiteX26" fmla="*/ 523665 w 636455"/>
              <a:gd name="connsiteY26" fmla="*/ 175398 h 868247"/>
              <a:gd name="connsiteX27" fmla="*/ 575182 w 636455"/>
              <a:gd name="connsiteY27" fmla="*/ 239394 h 868247"/>
              <a:gd name="connsiteX28" fmla="*/ 567976 w 636455"/>
              <a:gd name="connsiteY28" fmla="*/ 276103 h 868247"/>
              <a:gd name="connsiteX29" fmla="*/ 602017 w 636455"/>
              <a:gd name="connsiteY29" fmla="*/ 330710 h 868247"/>
              <a:gd name="connsiteX30" fmla="*/ 592145 w 636455"/>
              <a:gd name="connsiteY30" fmla="*/ 368751 h 868247"/>
              <a:gd name="connsiteX31" fmla="*/ 596173 w 636455"/>
              <a:gd name="connsiteY31" fmla="*/ 384864 h 868247"/>
              <a:gd name="connsiteX32" fmla="*/ 608257 w 636455"/>
              <a:gd name="connsiteY32" fmla="*/ 392920 h 868247"/>
              <a:gd name="connsiteX33" fmla="*/ 616314 w 636455"/>
              <a:gd name="connsiteY33" fmla="*/ 409033 h 868247"/>
              <a:gd name="connsiteX34" fmla="*/ 620342 w 636455"/>
              <a:gd name="connsiteY34" fmla="*/ 421118 h 868247"/>
              <a:gd name="connsiteX35" fmla="*/ 628398 w 636455"/>
              <a:gd name="connsiteY35" fmla="*/ 437230 h 868247"/>
              <a:gd name="connsiteX36" fmla="*/ 636455 w 636455"/>
              <a:gd name="connsiteY36" fmla="*/ 461399 h 868247"/>
              <a:gd name="connsiteX37" fmla="*/ 628398 w 636455"/>
              <a:gd name="connsiteY37" fmla="*/ 711148 h 868247"/>
              <a:gd name="connsiteX38" fmla="*/ 624370 w 636455"/>
              <a:gd name="connsiteY38" fmla="*/ 731288 h 868247"/>
              <a:gd name="connsiteX39" fmla="*/ 604229 w 636455"/>
              <a:gd name="connsiteY39" fmla="*/ 767542 h 868247"/>
              <a:gd name="connsiteX40" fmla="*/ 584088 w 636455"/>
              <a:gd name="connsiteY40" fmla="*/ 787683 h 868247"/>
              <a:gd name="connsiteX41" fmla="*/ 567976 w 636455"/>
              <a:gd name="connsiteY41" fmla="*/ 815881 h 868247"/>
              <a:gd name="connsiteX42" fmla="*/ 559919 w 636455"/>
              <a:gd name="connsiteY42" fmla="*/ 823937 h 868247"/>
              <a:gd name="connsiteX43" fmla="*/ 551863 w 636455"/>
              <a:gd name="connsiteY43" fmla="*/ 836022 h 868247"/>
              <a:gd name="connsiteX44" fmla="*/ 527694 w 636455"/>
              <a:gd name="connsiteY44" fmla="*/ 844078 h 868247"/>
              <a:gd name="connsiteX45" fmla="*/ 394763 w 636455"/>
              <a:gd name="connsiteY45" fmla="*/ 852134 h 868247"/>
              <a:gd name="connsiteX46" fmla="*/ 354481 w 636455"/>
              <a:gd name="connsiteY46" fmla="*/ 868247 h 868247"/>
              <a:gd name="connsiteX47" fmla="*/ 277946 w 636455"/>
              <a:gd name="connsiteY47" fmla="*/ 860191 h 868247"/>
              <a:gd name="connsiteX48" fmla="*/ 253776 w 636455"/>
              <a:gd name="connsiteY48" fmla="*/ 852134 h 868247"/>
              <a:gd name="connsiteX49" fmla="*/ 237664 w 636455"/>
              <a:gd name="connsiteY49" fmla="*/ 831993 h 868247"/>
              <a:gd name="connsiteX50" fmla="*/ 225579 w 636455"/>
              <a:gd name="connsiteY50" fmla="*/ 823937 h 868247"/>
              <a:gd name="connsiteX51" fmla="*/ 209466 w 636455"/>
              <a:gd name="connsiteY51" fmla="*/ 807824 h 868247"/>
              <a:gd name="connsiteX52" fmla="*/ 201410 w 636455"/>
              <a:gd name="connsiteY52" fmla="*/ 795740 h 868247"/>
              <a:gd name="connsiteX53" fmla="*/ 185297 w 636455"/>
              <a:gd name="connsiteY53" fmla="*/ 779627 h 868247"/>
              <a:gd name="connsiteX54" fmla="*/ 177241 w 636455"/>
              <a:gd name="connsiteY54" fmla="*/ 771570 h 868247"/>
              <a:gd name="connsiteX55" fmla="*/ 161128 w 636455"/>
              <a:gd name="connsiteY55" fmla="*/ 747401 h 868247"/>
              <a:gd name="connsiteX56" fmla="*/ 153072 w 636455"/>
              <a:gd name="connsiteY56" fmla="*/ 735317 h 868247"/>
              <a:gd name="connsiteX57" fmla="*/ 128902 w 636455"/>
              <a:gd name="connsiteY57" fmla="*/ 715176 h 868247"/>
              <a:gd name="connsiteX58" fmla="*/ 112790 w 636455"/>
              <a:gd name="connsiteY58" fmla="*/ 691007 h 868247"/>
              <a:gd name="connsiteX59" fmla="*/ 104733 w 636455"/>
              <a:gd name="connsiteY59" fmla="*/ 682950 h 868247"/>
              <a:gd name="connsiteX60" fmla="*/ 88620 w 636455"/>
              <a:gd name="connsiteY60" fmla="*/ 658781 h 868247"/>
              <a:gd name="connsiteX61" fmla="*/ 84592 w 636455"/>
              <a:gd name="connsiteY61" fmla="*/ 646696 h 868247"/>
              <a:gd name="connsiteX62" fmla="*/ 68480 w 636455"/>
              <a:gd name="connsiteY62" fmla="*/ 626555 h 868247"/>
              <a:gd name="connsiteX63" fmla="*/ 48339 w 636455"/>
              <a:gd name="connsiteY63" fmla="*/ 590302 h 868247"/>
              <a:gd name="connsiteX64" fmla="*/ 40282 w 636455"/>
              <a:gd name="connsiteY64" fmla="*/ 578217 h 868247"/>
              <a:gd name="connsiteX65" fmla="*/ 32226 w 636455"/>
              <a:gd name="connsiteY65" fmla="*/ 566133 h 868247"/>
              <a:gd name="connsiteX66" fmla="*/ 16113 w 636455"/>
              <a:gd name="connsiteY66" fmla="*/ 529879 h 868247"/>
              <a:gd name="connsiteX67" fmla="*/ 8057 w 636455"/>
              <a:gd name="connsiteY67" fmla="*/ 501681 h 868247"/>
              <a:gd name="connsiteX68" fmla="*/ 12085 w 636455"/>
              <a:gd name="connsiteY68" fmla="*/ 453343 h 868247"/>
              <a:gd name="connsiteX69" fmla="*/ 0 w 636455"/>
              <a:gd name="connsiteY69" fmla="*/ 396948 h 868247"/>
              <a:gd name="connsiteX0" fmla="*/ 0 w 636455"/>
              <a:gd name="connsiteY0" fmla="*/ 396948 h 868247"/>
              <a:gd name="connsiteX1" fmla="*/ 0 w 636455"/>
              <a:gd name="connsiteY1" fmla="*/ 396948 h 868247"/>
              <a:gd name="connsiteX2" fmla="*/ 4028 w 636455"/>
              <a:gd name="connsiteY2" fmla="*/ 247905 h 868247"/>
              <a:gd name="connsiteX3" fmla="*/ 12085 w 636455"/>
              <a:gd name="connsiteY3" fmla="*/ 223736 h 868247"/>
              <a:gd name="connsiteX4" fmla="*/ 28198 w 636455"/>
              <a:gd name="connsiteY4" fmla="*/ 203595 h 868247"/>
              <a:gd name="connsiteX5" fmla="*/ 32226 w 636455"/>
              <a:gd name="connsiteY5" fmla="*/ 191511 h 868247"/>
              <a:gd name="connsiteX6" fmla="*/ 56395 w 636455"/>
              <a:gd name="connsiteY6" fmla="*/ 175398 h 868247"/>
              <a:gd name="connsiteX7" fmla="*/ 64451 w 636455"/>
              <a:gd name="connsiteY7" fmla="*/ 143172 h 868247"/>
              <a:gd name="connsiteX8" fmla="*/ 68480 w 636455"/>
              <a:gd name="connsiteY8" fmla="*/ 127059 h 868247"/>
              <a:gd name="connsiteX9" fmla="*/ 76536 w 636455"/>
              <a:gd name="connsiteY9" fmla="*/ 102890 h 868247"/>
              <a:gd name="connsiteX10" fmla="*/ 88620 w 636455"/>
              <a:gd name="connsiteY10" fmla="*/ 98862 h 868247"/>
              <a:gd name="connsiteX11" fmla="*/ 116818 w 636455"/>
              <a:gd name="connsiteY11" fmla="*/ 74693 h 868247"/>
              <a:gd name="connsiteX12" fmla="*/ 132931 w 636455"/>
              <a:gd name="connsiteY12" fmla="*/ 70665 h 868247"/>
              <a:gd name="connsiteX13" fmla="*/ 140987 w 636455"/>
              <a:gd name="connsiteY13" fmla="*/ 58580 h 868247"/>
              <a:gd name="connsiteX14" fmla="*/ 153072 w 636455"/>
              <a:gd name="connsiteY14" fmla="*/ 50524 h 868247"/>
              <a:gd name="connsiteX15" fmla="*/ 173213 w 636455"/>
              <a:gd name="connsiteY15" fmla="*/ 30383 h 868247"/>
              <a:gd name="connsiteX16" fmla="*/ 181269 w 636455"/>
              <a:gd name="connsiteY16" fmla="*/ 22326 h 868247"/>
              <a:gd name="connsiteX17" fmla="*/ 290030 w 636455"/>
              <a:gd name="connsiteY17" fmla="*/ 18298 h 868247"/>
              <a:gd name="connsiteX18" fmla="*/ 326284 w 636455"/>
              <a:gd name="connsiteY18" fmla="*/ 26355 h 868247"/>
              <a:gd name="connsiteX19" fmla="*/ 342397 w 636455"/>
              <a:gd name="connsiteY19" fmla="*/ 34411 h 868247"/>
              <a:gd name="connsiteX20" fmla="*/ 374622 w 636455"/>
              <a:gd name="connsiteY20" fmla="*/ 38439 h 868247"/>
              <a:gd name="connsiteX21" fmla="*/ 386707 w 636455"/>
              <a:gd name="connsiteY21" fmla="*/ 46496 h 868247"/>
              <a:gd name="connsiteX22" fmla="*/ 418932 w 636455"/>
              <a:gd name="connsiteY22" fmla="*/ 58580 h 868247"/>
              <a:gd name="connsiteX23" fmla="*/ 435045 w 636455"/>
              <a:gd name="connsiteY23" fmla="*/ 78721 h 868247"/>
              <a:gd name="connsiteX24" fmla="*/ 447130 w 636455"/>
              <a:gd name="connsiteY24" fmla="*/ 90806 h 868247"/>
              <a:gd name="connsiteX25" fmla="*/ 497709 w 636455"/>
              <a:gd name="connsiteY25" fmla="*/ 137327 h 868247"/>
              <a:gd name="connsiteX26" fmla="*/ 523665 w 636455"/>
              <a:gd name="connsiteY26" fmla="*/ 175398 h 868247"/>
              <a:gd name="connsiteX27" fmla="*/ 575182 w 636455"/>
              <a:gd name="connsiteY27" fmla="*/ 239394 h 868247"/>
              <a:gd name="connsiteX28" fmla="*/ 602017 w 636455"/>
              <a:gd name="connsiteY28" fmla="*/ 330710 h 868247"/>
              <a:gd name="connsiteX29" fmla="*/ 592145 w 636455"/>
              <a:gd name="connsiteY29" fmla="*/ 368751 h 868247"/>
              <a:gd name="connsiteX30" fmla="*/ 596173 w 636455"/>
              <a:gd name="connsiteY30" fmla="*/ 384864 h 868247"/>
              <a:gd name="connsiteX31" fmla="*/ 608257 w 636455"/>
              <a:gd name="connsiteY31" fmla="*/ 392920 h 868247"/>
              <a:gd name="connsiteX32" fmla="*/ 616314 w 636455"/>
              <a:gd name="connsiteY32" fmla="*/ 409033 h 868247"/>
              <a:gd name="connsiteX33" fmla="*/ 620342 w 636455"/>
              <a:gd name="connsiteY33" fmla="*/ 421118 h 868247"/>
              <a:gd name="connsiteX34" fmla="*/ 628398 w 636455"/>
              <a:gd name="connsiteY34" fmla="*/ 437230 h 868247"/>
              <a:gd name="connsiteX35" fmla="*/ 636455 w 636455"/>
              <a:gd name="connsiteY35" fmla="*/ 461399 h 868247"/>
              <a:gd name="connsiteX36" fmla="*/ 628398 w 636455"/>
              <a:gd name="connsiteY36" fmla="*/ 711148 h 868247"/>
              <a:gd name="connsiteX37" fmla="*/ 624370 w 636455"/>
              <a:gd name="connsiteY37" fmla="*/ 731288 h 868247"/>
              <a:gd name="connsiteX38" fmla="*/ 604229 w 636455"/>
              <a:gd name="connsiteY38" fmla="*/ 767542 h 868247"/>
              <a:gd name="connsiteX39" fmla="*/ 584088 w 636455"/>
              <a:gd name="connsiteY39" fmla="*/ 787683 h 868247"/>
              <a:gd name="connsiteX40" fmla="*/ 567976 w 636455"/>
              <a:gd name="connsiteY40" fmla="*/ 815881 h 868247"/>
              <a:gd name="connsiteX41" fmla="*/ 559919 w 636455"/>
              <a:gd name="connsiteY41" fmla="*/ 823937 h 868247"/>
              <a:gd name="connsiteX42" fmla="*/ 551863 w 636455"/>
              <a:gd name="connsiteY42" fmla="*/ 836022 h 868247"/>
              <a:gd name="connsiteX43" fmla="*/ 527694 w 636455"/>
              <a:gd name="connsiteY43" fmla="*/ 844078 h 868247"/>
              <a:gd name="connsiteX44" fmla="*/ 394763 w 636455"/>
              <a:gd name="connsiteY44" fmla="*/ 852134 h 868247"/>
              <a:gd name="connsiteX45" fmla="*/ 354481 w 636455"/>
              <a:gd name="connsiteY45" fmla="*/ 868247 h 868247"/>
              <a:gd name="connsiteX46" fmla="*/ 277946 w 636455"/>
              <a:gd name="connsiteY46" fmla="*/ 860191 h 868247"/>
              <a:gd name="connsiteX47" fmla="*/ 253776 w 636455"/>
              <a:gd name="connsiteY47" fmla="*/ 852134 h 868247"/>
              <a:gd name="connsiteX48" fmla="*/ 237664 w 636455"/>
              <a:gd name="connsiteY48" fmla="*/ 831993 h 868247"/>
              <a:gd name="connsiteX49" fmla="*/ 225579 w 636455"/>
              <a:gd name="connsiteY49" fmla="*/ 823937 h 868247"/>
              <a:gd name="connsiteX50" fmla="*/ 209466 w 636455"/>
              <a:gd name="connsiteY50" fmla="*/ 807824 h 868247"/>
              <a:gd name="connsiteX51" fmla="*/ 201410 w 636455"/>
              <a:gd name="connsiteY51" fmla="*/ 795740 h 868247"/>
              <a:gd name="connsiteX52" fmla="*/ 185297 w 636455"/>
              <a:gd name="connsiteY52" fmla="*/ 779627 h 868247"/>
              <a:gd name="connsiteX53" fmla="*/ 177241 w 636455"/>
              <a:gd name="connsiteY53" fmla="*/ 771570 h 868247"/>
              <a:gd name="connsiteX54" fmla="*/ 161128 w 636455"/>
              <a:gd name="connsiteY54" fmla="*/ 747401 h 868247"/>
              <a:gd name="connsiteX55" fmla="*/ 153072 w 636455"/>
              <a:gd name="connsiteY55" fmla="*/ 735317 h 868247"/>
              <a:gd name="connsiteX56" fmla="*/ 128902 w 636455"/>
              <a:gd name="connsiteY56" fmla="*/ 715176 h 868247"/>
              <a:gd name="connsiteX57" fmla="*/ 112790 w 636455"/>
              <a:gd name="connsiteY57" fmla="*/ 691007 h 868247"/>
              <a:gd name="connsiteX58" fmla="*/ 104733 w 636455"/>
              <a:gd name="connsiteY58" fmla="*/ 682950 h 868247"/>
              <a:gd name="connsiteX59" fmla="*/ 88620 w 636455"/>
              <a:gd name="connsiteY59" fmla="*/ 658781 h 868247"/>
              <a:gd name="connsiteX60" fmla="*/ 84592 w 636455"/>
              <a:gd name="connsiteY60" fmla="*/ 646696 h 868247"/>
              <a:gd name="connsiteX61" fmla="*/ 68480 w 636455"/>
              <a:gd name="connsiteY61" fmla="*/ 626555 h 868247"/>
              <a:gd name="connsiteX62" fmla="*/ 48339 w 636455"/>
              <a:gd name="connsiteY62" fmla="*/ 590302 h 868247"/>
              <a:gd name="connsiteX63" fmla="*/ 40282 w 636455"/>
              <a:gd name="connsiteY63" fmla="*/ 578217 h 868247"/>
              <a:gd name="connsiteX64" fmla="*/ 32226 w 636455"/>
              <a:gd name="connsiteY64" fmla="*/ 566133 h 868247"/>
              <a:gd name="connsiteX65" fmla="*/ 16113 w 636455"/>
              <a:gd name="connsiteY65" fmla="*/ 529879 h 868247"/>
              <a:gd name="connsiteX66" fmla="*/ 8057 w 636455"/>
              <a:gd name="connsiteY66" fmla="*/ 501681 h 868247"/>
              <a:gd name="connsiteX67" fmla="*/ 12085 w 636455"/>
              <a:gd name="connsiteY67" fmla="*/ 453343 h 868247"/>
              <a:gd name="connsiteX68" fmla="*/ 0 w 636455"/>
              <a:gd name="connsiteY68" fmla="*/ 396948 h 868247"/>
              <a:gd name="connsiteX0" fmla="*/ 0 w 636455"/>
              <a:gd name="connsiteY0" fmla="*/ 396948 h 868247"/>
              <a:gd name="connsiteX1" fmla="*/ 0 w 636455"/>
              <a:gd name="connsiteY1" fmla="*/ 396948 h 868247"/>
              <a:gd name="connsiteX2" fmla="*/ 4028 w 636455"/>
              <a:gd name="connsiteY2" fmla="*/ 247905 h 868247"/>
              <a:gd name="connsiteX3" fmla="*/ 12085 w 636455"/>
              <a:gd name="connsiteY3" fmla="*/ 223736 h 868247"/>
              <a:gd name="connsiteX4" fmla="*/ 28198 w 636455"/>
              <a:gd name="connsiteY4" fmla="*/ 203595 h 868247"/>
              <a:gd name="connsiteX5" fmla="*/ 32226 w 636455"/>
              <a:gd name="connsiteY5" fmla="*/ 191511 h 868247"/>
              <a:gd name="connsiteX6" fmla="*/ 56395 w 636455"/>
              <a:gd name="connsiteY6" fmla="*/ 175398 h 868247"/>
              <a:gd name="connsiteX7" fmla="*/ 64451 w 636455"/>
              <a:gd name="connsiteY7" fmla="*/ 143172 h 868247"/>
              <a:gd name="connsiteX8" fmla="*/ 68480 w 636455"/>
              <a:gd name="connsiteY8" fmla="*/ 127059 h 868247"/>
              <a:gd name="connsiteX9" fmla="*/ 76536 w 636455"/>
              <a:gd name="connsiteY9" fmla="*/ 102890 h 868247"/>
              <a:gd name="connsiteX10" fmla="*/ 88620 w 636455"/>
              <a:gd name="connsiteY10" fmla="*/ 98862 h 868247"/>
              <a:gd name="connsiteX11" fmla="*/ 116818 w 636455"/>
              <a:gd name="connsiteY11" fmla="*/ 74693 h 868247"/>
              <a:gd name="connsiteX12" fmla="*/ 132931 w 636455"/>
              <a:gd name="connsiteY12" fmla="*/ 70665 h 868247"/>
              <a:gd name="connsiteX13" fmla="*/ 140987 w 636455"/>
              <a:gd name="connsiteY13" fmla="*/ 58580 h 868247"/>
              <a:gd name="connsiteX14" fmla="*/ 153072 w 636455"/>
              <a:gd name="connsiteY14" fmla="*/ 50524 h 868247"/>
              <a:gd name="connsiteX15" fmla="*/ 173213 w 636455"/>
              <a:gd name="connsiteY15" fmla="*/ 30383 h 868247"/>
              <a:gd name="connsiteX16" fmla="*/ 181269 w 636455"/>
              <a:gd name="connsiteY16" fmla="*/ 22326 h 868247"/>
              <a:gd name="connsiteX17" fmla="*/ 290030 w 636455"/>
              <a:gd name="connsiteY17" fmla="*/ 18298 h 868247"/>
              <a:gd name="connsiteX18" fmla="*/ 326284 w 636455"/>
              <a:gd name="connsiteY18" fmla="*/ 26355 h 868247"/>
              <a:gd name="connsiteX19" fmla="*/ 342397 w 636455"/>
              <a:gd name="connsiteY19" fmla="*/ 34411 h 868247"/>
              <a:gd name="connsiteX20" fmla="*/ 374622 w 636455"/>
              <a:gd name="connsiteY20" fmla="*/ 38439 h 868247"/>
              <a:gd name="connsiteX21" fmla="*/ 386707 w 636455"/>
              <a:gd name="connsiteY21" fmla="*/ 46496 h 868247"/>
              <a:gd name="connsiteX22" fmla="*/ 418932 w 636455"/>
              <a:gd name="connsiteY22" fmla="*/ 58580 h 868247"/>
              <a:gd name="connsiteX23" fmla="*/ 435045 w 636455"/>
              <a:gd name="connsiteY23" fmla="*/ 78721 h 868247"/>
              <a:gd name="connsiteX24" fmla="*/ 447130 w 636455"/>
              <a:gd name="connsiteY24" fmla="*/ 90806 h 868247"/>
              <a:gd name="connsiteX25" fmla="*/ 497709 w 636455"/>
              <a:gd name="connsiteY25" fmla="*/ 137327 h 868247"/>
              <a:gd name="connsiteX26" fmla="*/ 523665 w 636455"/>
              <a:gd name="connsiteY26" fmla="*/ 175398 h 868247"/>
              <a:gd name="connsiteX27" fmla="*/ 575182 w 636455"/>
              <a:gd name="connsiteY27" fmla="*/ 239394 h 868247"/>
              <a:gd name="connsiteX28" fmla="*/ 602017 w 636455"/>
              <a:gd name="connsiteY28" fmla="*/ 330710 h 868247"/>
              <a:gd name="connsiteX29" fmla="*/ 592145 w 636455"/>
              <a:gd name="connsiteY29" fmla="*/ 368751 h 868247"/>
              <a:gd name="connsiteX30" fmla="*/ 596173 w 636455"/>
              <a:gd name="connsiteY30" fmla="*/ 384864 h 868247"/>
              <a:gd name="connsiteX31" fmla="*/ 608257 w 636455"/>
              <a:gd name="connsiteY31" fmla="*/ 392920 h 868247"/>
              <a:gd name="connsiteX32" fmla="*/ 616314 w 636455"/>
              <a:gd name="connsiteY32" fmla="*/ 409033 h 868247"/>
              <a:gd name="connsiteX33" fmla="*/ 633789 w 636455"/>
              <a:gd name="connsiteY33" fmla="*/ 421118 h 868247"/>
              <a:gd name="connsiteX34" fmla="*/ 628398 w 636455"/>
              <a:gd name="connsiteY34" fmla="*/ 437230 h 868247"/>
              <a:gd name="connsiteX35" fmla="*/ 636455 w 636455"/>
              <a:gd name="connsiteY35" fmla="*/ 461399 h 868247"/>
              <a:gd name="connsiteX36" fmla="*/ 628398 w 636455"/>
              <a:gd name="connsiteY36" fmla="*/ 711148 h 868247"/>
              <a:gd name="connsiteX37" fmla="*/ 624370 w 636455"/>
              <a:gd name="connsiteY37" fmla="*/ 731288 h 868247"/>
              <a:gd name="connsiteX38" fmla="*/ 604229 w 636455"/>
              <a:gd name="connsiteY38" fmla="*/ 767542 h 868247"/>
              <a:gd name="connsiteX39" fmla="*/ 584088 w 636455"/>
              <a:gd name="connsiteY39" fmla="*/ 787683 h 868247"/>
              <a:gd name="connsiteX40" fmla="*/ 567976 w 636455"/>
              <a:gd name="connsiteY40" fmla="*/ 815881 h 868247"/>
              <a:gd name="connsiteX41" fmla="*/ 559919 w 636455"/>
              <a:gd name="connsiteY41" fmla="*/ 823937 h 868247"/>
              <a:gd name="connsiteX42" fmla="*/ 551863 w 636455"/>
              <a:gd name="connsiteY42" fmla="*/ 836022 h 868247"/>
              <a:gd name="connsiteX43" fmla="*/ 527694 w 636455"/>
              <a:gd name="connsiteY43" fmla="*/ 844078 h 868247"/>
              <a:gd name="connsiteX44" fmla="*/ 394763 w 636455"/>
              <a:gd name="connsiteY44" fmla="*/ 852134 h 868247"/>
              <a:gd name="connsiteX45" fmla="*/ 354481 w 636455"/>
              <a:gd name="connsiteY45" fmla="*/ 868247 h 868247"/>
              <a:gd name="connsiteX46" fmla="*/ 277946 w 636455"/>
              <a:gd name="connsiteY46" fmla="*/ 860191 h 868247"/>
              <a:gd name="connsiteX47" fmla="*/ 253776 w 636455"/>
              <a:gd name="connsiteY47" fmla="*/ 852134 h 868247"/>
              <a:gd name="connsiteX48" fmla="*/ 237664 w 636455"/>
              <a:gd name="connsiteY48" fmla="*/ 831993 h 868247"/>
              <a:gd name="connsiteX49" fmla="*/ 225579 w 636455"/>
              <a:gd name="connsiteY49" fmla="*/ 823937 h 868247"/>
              <a:gd name="connsiteX50" fmla="*/ 209466 w 636455"/>
              <a:gd name="connsiteY50" fmla="*/ 807824 h 868247"/>
              <a:gd name="connsiteX51" fmla="*/ 201410 w 636455"/>
              <a:gd name="connsiteY51" fmla="*/ 795740 h 868247"/>
              <a:gd name="connsiteX52" fmla="*/ 185297 w 636455"/>
              <a:gd name="connsiteY52" fmla="*/ 779627 h 868247"/>
              <a:gd name="connsiteX53" fmla="*/ 177241 w 636455"/>
              <a:gd name="connsiteY53" fmla="*/ 771570 h 868247"/>
              <a:gd name="connsiteX54" fmla="*/ 161128 w 636455"/>
              <a:gd name="connsiteY54" fmla="*/ 747401 h 868247"/>
              <a:gd name="connsiteX55" fmla="*/ 153072 w 636455"/>
              <a:gd name="connsiteY55" fmla="*/ 735317 h 868247"/>
              <a:gd name="connsiteX56" fmla="*/ 128902 w 636455"/>
              <a:gd name="connsiteY56" fmla="*/ 715176 h 868247"/>
              <a:gd name="connsiteX57" fmla="*/ 112790 w 636455"/>
              <a:gd name="connsiteY57" fmla="*/ 691007 h 868247"/>
              <a:gd name="connsiteX58" fmla="*/ 104733 w 636455"/>
              <a:gd name="connsiteY58" fmla="*/ 682950 h 868247"/>
              <a:gd name="connsiteX59" fmla="*/ 88620 w 636455"/>
              <a:gd name="connsiteY59" fmla="*/ 658781 h 868247"/>
              <a:gd name="connsiteX60" fmla="*/ 84592 w 636455"/>
              <a:gd name="connsiteY60" fmla="*/ 646696 h 868247"/>
              <a:gd name="connsiteX61" fmla="*/ 68480 w 636455"/>
              <a:gd name="connsiteY61" fmla="*/ 626555 h 868247"/>
              <a:gd name="connsiteX62" fmla="*/ 48339 w 636455"/>
              <a:gd name="connsiteY62" fmla="*/ 590302 h 868247"/>
              <a:gd name="connsiteX63" fmla="*/ 40282 w 636455"/>
              <a:gd name="connsiteY63" fmla="*/ 578217 h 868247"/>
              <a:gd name="connsiteX64" fmla="*/ 32226 w 636455"/>
              <a:gd name="connsiteY64" fmla="*/ 566133 h 868247"/>
              <a:gd name="connsiteX65" fmla="*/ 16113 w 636455"/>
              <a:gd name="connsiteY65" fmla="*/ 529879 h 868247"/>
              <a:gd name="connsiteX66" fmla="*/ 8057 w 636455"/>
              <a:gd name="connsiteY66" fmla="*/ 501681 h 868247"/>
              <a:gd name="connsiteX67" fmla="*/ 12085 w 636455"/>
              <a:gd name="connsiteY67" fmla="*/ 453343 h 868247"/>
              <a:gd name="connsiteX68" fmla="*/ 0 w 636455"/>
              <a:gd name="connsiteY68" fmla="*/ 396948 h 868247"/>
              <a:gd name="connsiteX0" fmla="*/ 0 w 636455"/>
              <a:gd name="connsiteY0" fmla="*/ 396948 h 868247"/>
              <a:gd name="connsiteX1" fmla="*/ 0 w 636455"/>
              <a:gd name="connsiteY1" fmla="*/ 396948 h 868247"/>
              <a:gd name="connsiteX2" fmla="*/ 4028 w 636455"/>
              <a:gd name="connsiteY2" fmla="*/ 247905 h 868247"/>
              <a:gd name="connsiteX3" fmla="*/ 12085 w 636455"/>
              <a:gd name="connsiteY3" fmla="*/ 223736 h 868247"/>
              <a:gd name="connsiteX4" fmla="*/ 28198 w 636455"/>
              <a:gd name="connsiteY4" fmla="*/ 203595 h 868247"/>
              <a:gd name="connsiteX5" fmla="*/ 32226 w 636455"/>
              <a:gd name="connsiteY5" fmla="*/ 191511 h 868247"/>
              <a:gd name="connsiteX6" fmla="*/ 56395 w 636455"/>
              <a:gd name="connsiteY6" fmla="*/ 175398 h 868247"/>
              <a:gd name="connsiteX7" fmla="*/ 64451 w 636455"/>
              <a:gd name="connsiteY7" fmla="*/ 143172 h 868247"/>
              <a:gd name="connsiteX8" fmla="*/ 68480 w 636455"/>
              <a:gd name="connsiteY8" fmla="*/ 127059 h 868247"/>
              <a:gd name="connsiteX9" fmla="*/ 76536 w 636455"/>
              <a:gd name="connsiteY9" fmla="*/ 102890 h 868247"/>
              <a:gd name="connsiteX10" fmla="*/ 88620 w 636455"/>
              <a:gd name="connsiteY10" fmla="*/ 98862 h 868247"/>
              <a:gd name="connsiteX11" fmla="*/ 116818 w 636455"/>
              <a:gd name="connsiteY11" fmla="*/ 74693 h 868247"/>
              <a:gd name="connsiteX12" fmla="*/ 132931 w 636455"/>
              <a:gd name="connsiteY12" fmla="*/ 70665 h 868247"/>
              <a:gd name="connsiteX13" fmla="*/ 140987 w 636455"/>
              <a:gd name="connsiteY13" fmla="*/ 58580 h 868247"/>
              <a:gd name="connsiteX14" fmla="*/ 153072 w 636455"/>
              <a:gd name="connsiteY14" fmla="*/ 50524 h 868247"/>
              <a:gd name="connsiteX15" fmla="*/ 173213 w 636455"/>
              <a:gd name="connsiteY15" fmla="*/ 30383 h 868247"/>
              <a:gd name="connsiteX16" fmla="*/ 181269 w 636455"/>
              <a:gd name="connsiteY16" fmla="*/ 22326 h 868247"/>
              <a:gd name="connsiteX17" fmla="*/ 290030 w 636455"/>
              <a:gd name="connsiteY17" fmla="*/ 18298 h 868247"/>
              <a:gd name="connsiteX18" fmla="*/ 326284 w 636455"/>
              <a:gd name="connsiteY18" fmla="*/ 26355 h 868247"/>
              <a:gd name="connsiteX19" fmla="*/ 342397 w 636455"/>
              <a:gd name="connsiteY19" fmla="*/ 34411 h 868247"/>
              <a:gd name="connsiteX20" fmla="*/ 374622 w 636455"/>
              <a:gd name="connsiteY20" fmla="*/ 38439 h 868247"/>
              <a:gd name="connsiteX21" fmla="*/ 386707 w 636455"/>
              <a:gd name="connsiteY21" fmla="*/ 46496 h 868247"/>
              <a:gd name="connsiteX22" fmla="*/ 418932 w 636455"/>
              <a:gd name="connsiteY22" fmla="*/ 58580 h 868247"/>
              <a:gd name="connsiteX23" fmla="*/ 435045 w 636455"/>
              <a:gd name="connsiteY23" fmla="*/ 78721 h 868247"/>
              <a:gd name="connsiteX24" fmla="*/ 447130 w 636455"/>
              <a:gd name="connsiteY24" fmla="*/ 90806 h 868247"/>
              <a:gd name="connsiteX25" fmla="*/ 497709 w 636455"/>
              <a:gd name="connsiteY25" fmla="*/ 137327 h 868247"/>
              <a:gd name="connsiteX26" fmla="*/ 523665 w 636455"/>
              <a:gd name="connsiteY26" fmla="*/ 175398 h 868247"/>
              <a:gd name="connsiteX27" fmla="*/ 575182 w 636455"/>
              <a:gd name="connsiteY27" fmla="*/ 239394 h 868247"/>
              <a:gd name="connsiteX28" fmla="*/ 602017 w 636455"/>
              <a:gd name="connsiteY28" fmla="*/ 330710 h 868247"/>
              <a:gd name="connsiteX29" fmla="*/ 592145 w 636455"/>
              <a:gd name="connsiteY29" fmla="*/ 368751 h 868247"/>
              <a:gd name="connsiteX30" fmla="*/ 596173 w 636455"/>
              <a:gd name="connsiteY30" fmla="*/ 384864 h 868247"/>
              <a:gd name="connsiteX31" fmla="*/ 616314 w 636455"/>
              <a:gd name="connsiteY31" fmla="*/ 409033 h 868247"/>
              <a:gd name="connsiteX32" fmla="*/ 633789 w 636455"/>
              <a:gd name="connsiteY32" fmla="*/ 421118 h 868247"/>
              <a:gd name="connsiteX33" fmla="*/ 628398 w 636455"/>
              <a:gd name="connsiteY33" fmla="*/ 437230 h 868247"/>
              <a:gd name="connsiteX34" fmla="*/ 636455 w 636455"/>
              <a:gd name="connsiteY34" fmla="*/ 461399 h 868247"/>
              <a:gd name="connsiteX35" fmla="*/ 628398 w 636455"/>
              <a:gd name="connsiteY35" fmla="*/ 711148 h 868247"/>
              <a:gd name="connsiteX36" fmla="*/ 624370 w 636455"/>
              <a:gd name="connsiteY36" fmla="*/ 731288 h 868247"/>
              <a:gd name="connsiteX37" fmla="*/ 604229 w 636455"/>
              <a:gd name="connsiteY37" fmla="*/ 767542 h 868247"/>
              <a:gd name="connsiteX38" fmla="*/ 584088 w 636455"/>
              <a:gd name="connsiteY38" fmla="*/ 787683 h 868247"/>
              <a:gd name="connsiteX39" fmla="*/ 567976 w 636455"/>
              <a:gd name="connsiteY39" fmla="*/ 815881 h 868247"/>
              <a:gd name="connsiteX40" fmla="*/ 559919 w 636455"/>
              <a:gd name="connsiteY40" fmla="*/ 823937 h 868247"/>
              <a:gd name="connsiteX41" fmla="*/ 551863 w 636455"/>
              <a:gd name="connsiteY41" fmla="*/ 836022 h 868247"/>
              <a:gd name="connsiteX42" fmla="*/ 527694 w 636455"/>
              <a:gd name="connsiteY42" fmla="*/ 844078 h 868247"/>
              <a:gd name="connsiteX43" fmla="*/ 394763 w 636455"/>
              <a:gd name="connsiteY43" fmla="*/ 852134 h 868247"/>
              <a:gd name="connsiteX44" fmla="*/ 354481 w 636455"/>
              <a:gd name="connsiteY44" fmla="*/ 868247 h 868247"/>
              <a:gd name="connsiteX45" fmla="*/ 277946 w 636455"/>
              <a:gd name="connsiteY45" fmla="*/ 860191 h 868247"/>
              <a:gd name="connsiteX46" fmla="*/ 253776 w 636455"/>
              <a:gd name="connsiteY46" fmla="*/ 852134 h 868247"/>
              <a:gd name="connsiteX47" fmla="*/ 237664 w 636455"/>
              <a:gd name="connsiteY47" fmla="*/ 831993 h 868247"/>
              <a:gd name="connsiteX48" fmla="*/ 225579 w 636455"/>
              <a:gd name="connsiteY48" fmla="*/ 823937 h 868247"/>
              <a:gd name="connsiteX49" fmla="*/ 209466 w 636455"/>
              <a:gd name="connsiteY49" fmla="*/ 807824 h 868247"/>
              <a:gd name="connsiteX50" fmla="*/ 201410 w 636455"/>
              <a:gd name="connsiteY50" fmla="*/ 795740 h 868247"/>
              <a:gd name="connsiteX51" fmla="*/ 185297 w 636455"/>
              <a:gd name="connsiteY51" fmla="*/ 779627 h 868247"/>
              <a:gd name="connsiteX52" fmla="*/ 177241 w 636455"/>
              <a:gd name="connsiteY52" fmla="*/ 771570 h 868247"/>
              <a:gd name="connsiteX53" fmla="*/ 161128 w 636455"/>
              <a:gd name="connsiteY53" fmla="*/ 747401 h 868247"/>
              <a:gd name="connsiteX54" fmla="*/ 153072 w 636455"/>
              <a:gd name="connsiteY54" fmla="*/ 735317 h 868247"/>
              <a:gd name="connsiteX55" fmla="*/ 128902 w 636455"/>
              <a:gd name="connsiteY55" fmla="*/ 715176 h 868247"/>
              <a:gd name="connsiteX56" fmla="*/ 112790 w 636455"/>
              <a:gd name="connsiteY56" fmla="*/ 691007 h 868247"/>
              <a:gd name="connsiteX57" fmla="*/ 104733 w 636455"/>
              <a:gd name="connsiteY57" fmla="*/ 682950 h 868247"/>
              <a:gd name="connsiteX58" fmla="*/ 88620 w 636455"/>
              <a:gd name="connsiteY58" fmla="*/ 658781 h 868247"/>
              <a:gd name="connsiteX59" fmla="*/ 84592 w 636455"/>
              <a:gd name="connsiteY59" fmla="*/ 646696 h 868247"/>
              <a:gd name="connsiteX60" fmla="*/ 68480 w 636455"/>
              <a:gd name="connsiteY60" fmla="*/ 626555 h 868247"/>
              <a:gd name="connsiteX61" fmla="*/ 48339 w 636455"/>
              <a:gd name="connsiteY61" fmla="*/ 590302 h 868247"/>
              <a:gd name="connsiteX62" fmla="*/ 40282 w 636455"/>
              <a:gd name="connsiteY62" fmla="*/ 578217 h 868247"/>
              <a:gd name="connsiteX63" fmla="*/ 32226 w 636455"/>
              <a:gd name="connsiteY63" fmla="*/ 566133 h 868247"/>
              <a:gd name="connsiteX64" fmla="*/ 16113 w 636455"/>
              <a:gd name="connsiteY64" fmla="*/ 529879 h 868247"/>
              <a:gd name="connsiteX65" fmla="*/ 8057 w 636455"/>
              <a:gd name="connsiteY65" fmla="*/ 501681 h 868247"/>
              <a:gd name="connsiteX66" fmla="*/ 12085 w 636455"/>
              <a:gd name="connsiteY66" fmla="*/ 453343 h 868247"/>
              <a:gd name="connsiteX67" fmla="*/ 0 w 636455"/>
              <a:gd name="connsiteY67" fmla="*/ 396948 h 868247"/>
              <a:gd name="connsiteX0" fmla="*/ 0 w 636455"/>
              <a:gd name="connsiteY0" fmla="*/ 396948 h 868247"/>
              <a:gd name="connsiteX1" fmla="*/ 0 w 636455"/>
              <a:gd name="connsiteY1" fmla="*/ 396948 h 868247"/>
              <a:gd name="connsiteX2" fmla="*/ 4028 w 636455"/>
              <a:gd name="connsiteY2" fmla="*/ 247905 h 868247"/>
              <a:gd name="connsiteX3" fmla="*/ 12085 w 636455"/>
              <a:gd name="connsiteY3" fmla="*/ 223736 h 868247"/>
              <a:gd name="connsiteX4" fmla="*/ 28198 w 636455"/>
              <a:gd name="connsiteY4" fmla="*/ 203595 h 868247"/>
              <a:gd name="connsiteX5" fmla="*/ 32226 w 636455"/>
              <a:gd name="connsiteY5" fmla="*/ 191511 h 868247"/>
              <a:gd name="connsiteX6" fmla="*/ 56395 w 636455"/>
              <a:gd name="connsiteY6" fmla="*/ 175398 h 868247"/>
              <a:gd name="connsiteX7" fmla="*/ 64451 w 636455"/>
              <a:gd name="connsiteY7" fmla="*/ 143172 h 868247"/>
              <a:gd name="connsiteX8" fmla="*/ 68480 w 636455"/>
              <a:gd name="connsiteY8" fmla="*/ 127059 h 868247"/>
              <a:gd name="connsiteX9" fmla="*/ 76536 w 636455"/>
              <a:gd name="connsiteY9" fmla="*/ 102890 h 868247"/>
              <a:gd name="connsiteX10" fmla="*/ 88620 w 636455"/>
              <a:gd name="connsiteY10" fmla="*/ 98862 h 868247"/>
              <a:gd name="connsiteX11" fmla="*/ 116818 w 636455"/>
              <a:gd name="connsiteY11" fmla="*/ 74693 h 868247"/>
              <a:gd name="connsiteX12" fmla="*/ 132931 w 636455"/>
              <a:gd name="connsiteY12" fmla="*/ 70665 h 868247"/>
              <a:gd name="connsiteX13" fmla="*/ 140987 w 636455"/>
              <a:gd name="connsiteY13" fmla="*/ 58580 h 868247"/>
              <a:gd name="connsiteX14" fmla="*/ 153072 w 636455"/>
              <a:gd name="connsiteY14" fmla="*/ 50524 h 868247"/>
              <a:gd name="connsiteX15" fmla="*/ 173213 w 636455"/>
              <a:gd name="connsiteY15" fmla="*/ 30383 h 868247"/>
              <a:gd name="connsiteX16" fmla="*/ 181269 w 636455"/>
              <a:gd name="connsiteY16" fmla="*/ 22326 h 868247"/>
              <a:gd name="connsiteX17" fmla="*/ 290030 w 636455"/>
              <a:gd name="connsiteY17" fmla="*/ 18298 h 868247"/>
              <a:gd name="connsiteX18" fmla="*/ 326284 w 636455"/>
              <a:gd name="connsiteY18" fmla="*/ 26355 h 868247"/>
              <a:gd name="connsiteX19" fmla="*/ 342397 w 636455"/>
              <a:gd name="connsiteY19" fmla="*/ 34411 h 868247"/>
              <a:gd name="connsiteX20" fmla="*/ 374622 w 636455"/>
              <a:gd name="connsiteY20" fmla="*/ 38439 h 868247"/>
              <a:gd name="connsiteX21" fmla="*/ 386707 w 636455"/>
              <a:gd name="connsiteY21" fmla="*/ 46496 h 868247"/>
              <a:gd name="connsiteX22" fmla="*/ 418932 w 636455"/>
              <a:gd name="connsiteY22" fmla="*/ 58580 h 868247"/>
              <a:gd name="connsiteX23" fmla="*/ 435045 w 636455"/>
              <a:gd name="connsiteY23" fmla="*/ 78721 h 868247"/>
              <a:gd name="connsiteX24" fmla="*/ 447130 w 636455"/>
              <a:gd name="connsiteY24" fmla="*/ 90806 h 868247"/>
              <a:gd name="connsiteX25" fmla="*/ 497709 w 636455"/>
              <a:gd name="connsiteY25" fmla="*/ 137327 h 868247"/>
              <a:gd name="connsiteX26" fmla="*/ 523665 w 636455"/>
              <a:gd name="connsiteY26" fmla="*/ 175398 h 868247"/>
              <a:gd name="connsiteX27" fmla="*/ 575182 w 636455"/>
              <a:gd name="connsiteY27" fmla="*/ 239394 h 868247"/>
              <a:gd name="connsiteX28" fmla="*/ 602017 w 636455"/>
              <a:gd name="connsiteY28" fmla="*/ 330710 h 868247"/>
              <a:gd name="connsiteX29" fmla="*/ 596173 w 636455"/>
              <a:gd name="connsiteY29" fmla="*/ 384864 h 868247"/>
              <a:gd name="connsiteX30" fmla="*/ 616314 w 636455"/>
              <a:gd name="connsiteY30" fmla="*/ 409033 h 868247"/>
              <a:gd name="connsiteX31" fmla="*/ 633789 w 636455"/>
              <a:gd name="connsiteY31" fmla="*/ 421118 h 868247"/>
              <a:gd name="connsiteX32" fmla="*/ 628398 w 636455"/>
              <a:gd name="connsiteY32" fmla="*/ 437230 h 868247"/>
              <a:gd name="connsiteX33" fmla="*/ 636455 w 636455"/>
              <a:gd name="connsiteY33" fmla="*/ 461399 h 868247"/>
              <a:gd name="connsiteX34" fmla="*/ 628398 w 636455"/>
              <a:gd name="connsiteY34" fmla="*/ 711148 h 868247"/>
              <a:gd name="connsiteX35" fmla="*/ 624370 w 636455"/>
              <a:gd name="connsiteY35" fmla="*/ 731288 h 868247"/>
              <a:gd name="connsiteX36" fmla="*/ 604229 w 636455"/>
              <a:gd name="connsiteY36" fmla="*/ 767542 h 868247"/>
              <a:gd name="connsiteX37" fmla="*/ 584088 w 636455"/>
              <a:gd name="connsiteY37" fmla="*/ 787683 h 868247"/>
              <a:gd name="connsiteX38" fmla="*/ 567976 w 636455"/>
              <a:gd name="connsiteY38" fmla="*/ 815881 h 868247"/>
              <a:gd name="connsiteX39" fmla="*/ 559919 w 636455"/>
              <a:gd name="connsiteY39" fmla="*/ 823937 h 868247"/>
              <a:gd name="connsiteX40" fmla="*/ 551863 w 636455"/>
              <a:gd name="connsiteY40" fmla="*/ 836022 h 868247"/>
              <a:gd name="connsiteX41" fmla="*/ 527694 w 636455"/>
              <a:gd name="connsiteY41" fmla="*/ 844078 h 868247"/>
              <a:gd name="connsiteX42" fmla="*/ 394763 w 636455"/>
              <a:gd name="connsiteY42" fmla="*/ 852134 h 868247"/>
              <a:gd name="connsiteX43" fmla="*/ 354481 w 636455"/>
              <a:gd name="connsiteY43" fmla="*/ 868247 h 868247"/>
              <a:gd name="connsiteX44" fmla="*/ 277946 w 636455"/>
              <a:gd name="connsiteY44" fmla="*/ 860191 h 868247"/>
              <a:gd name="connsiteX45" fmla="*/ 253776 w 636455"/>
              <a:gd name="connsiteY45" fmla="*/ 852134 h 868247"/>
              <a:gd name="connsiteX46" fmla="*/ 237664 w 636455"/>
              <a:gd name="connsiteY46" fmla="*/ 831993 h 868247"/>
              <a:gd name="connsiteX47" fmla="*/ 225579 w 636455"/>
              <a:gd name="connsiteY47" fmla="*/ 823937 h 868247"/>
              <a:gd name="connsiteX48" fmla="*/ 209466 w 636455"/>
              <a:gd name="connsiteY48" fmla="*/ 807824 h 868247"/>
              <a:gd name="connsiteX49" fmla="*/ 201410 w 636455"/>
              <a:gd name="connsiteY49" fmla="*/ 795740 h 868247"/>
              <a:gd name="connsiteX50" fmla="*/ 185297 w 636455"/>
              <a:gd name="connsiteY50" fmla="*/ 779627 h 868247"/>
              <a:gd name="connsiteX51" fmla="*/ 177241 w 636455"/>
              <a:gd name="connsiteY51" fmla="*/ 771570 h 868247"/>
              <a:gd name="connsiteX52" fmla="*/ 161128 w 636455"/>
              <a:gd name="connsiteY52" fmla="*/ 747401 h 868247"/>
              <a:gd name="connsiteX53" fmla="*/ 153072 w 636455"/>
              <a:gd name="connsiteY53" fmla="*/ 735317 h 868247"/>
              <a:gd name="connsiteX54" fmla="*/ 128902 w 636455"/>
              <a:gd name="connsiteY54" fmla="*/ 715176 h 868247"/>
              <a:gd name="connsiteX55" fmla="*/ 112790 w 636455"/>
              <a:gd name="connsiteY55" fmla="*/ 691007 h 868247"/>
              <a:gd name="connsiteX56" fmla="*/ 104733 w 636455"/>
              <a:gd name="connsiteY56" fmla="*/ 682950 h 868247"/>
              <a:gd name="connsiteX57" fmla="*/ 88620 w 636455"/>
              <a:gd name="connsiteY57" fmla="*/ 658781 h 868247"/>
              <a:gd name="connsiteX58" fmla="*/ 84592 w 636455"/>
              <a:gd name="connsiteY58" fmla="*/ 646696 h 868247"/>
              <a:gd name="connsiteX59" fmla="*/ 68480 w 636455"/>
              <a:gd name="connsiteY59" fmla="*/ 626555 h 868247"/>
              <a:gd name="connsiteX60" fmla="*/ 48339 w 636455"/>
              <a:gd name="connsiteY60" fmla="*/ 590302 h 868247"/>
              <a:gd name="connsiteX61" fmla="*/ 40282 w 636455"/>
              <a:gd name="connsiteY61" fmla="*/ 578217 h 868247"/>
              <a:gd name="connsiteX62" fmla="*/ 32226 w 636455"/>
              <a:gd name="connsiteY62" fmla="*/ 566133 h 868247"/>
              <a:gd name="connsiteX63" fmla="*/ 16113 w 636455"/>
              <a:gd name="connsiteY63" fmla="*/ 529879 h 868247"/>
              <a:gd name="connsiteX64" fmla="*/ 8057 w 636455"/>
              <a:gd name="connsiteY64" fmla="*/ 501681 h 868247"/>
              <a:gd name="connsiteX65" fmla="*/ 12085 w 636455"/>
              <a:gd name="connsiteY65" fmla="*/ 453343 h 868247"/>
              <a:gd name="connsiteX66" fmla="*/ 0 w 636455"/>
              <a:gd name="connsiteY66" fmla="*/ 396948 h 868247"/>
              <a:gd name="connsiteX0" fmla="*/ 0 w 636455"/>
              <a:gd name="connsiteY0" fmla="*/ 396948 h 868247"/>
              <a:gd name="connsiteX1" fmla="*/ 0 w 636455"/>
              <a:gd name="connsiteY1" fmla="*/ 396948 h 868247"/>
              <a:gd name="connsiteX2" fmla="*/ 4028 w 636455"/>
              <a:gd name="connsiteY2" fmla="*/ 247905 h 868247"/>
              <a:gd name="connsiteX3" fmla="*/ 12085 w 636455"/>
              <a:gd name="connsiteY3" fmla="*/ 223736 h 868247"/>
              <a:gd name="connsiteX4" fmla="*/ 28198 w 636455"/>
              <a:gd name="connsiteY4" fmla="*/ 203595 h 868247"/>
              <a:gd name="connsiteX5" fmla="*/ 32226 w 636455"/>
              <a:gd name="connsiteY5" fmla="*/ 191511 h 868247"/>
              <a:gd name="connsiteX6" fmla="*/ 56395 w 636455"/>
              <a:gd name="connsiteY6" fmla="*/ 175398 h 868247"/>
              <a:gd name="connsiteX7" fmla="*/ 64451 w 636455"/>
              <a:gd name="connsiteY7" fmla="*/ 143172 h 868247"/>
              <a:gd name="connsiteX8" fmla="*/ 68480 w 636455"/>
              <a:gd name="connsiteY8" fmla="*/ 127059 h 868247"/>
              <a:gd name="connsiteX9" fmla="*/ 76536 w 636455"/>
              <a:gd name="connsiteY9" fmla="*/ 102890 h 868247"/>
              <a:gd name="connsiteX10" fmla="*/ 88620 w 636455"/>
              <a:gd name="connsiteY10" fmla="*/ 98862 h 868247"/>
              <a:gd name="connsiteX11" fmla="*/ 116818 w 636455"/>
              <a:gd name="connsiteY11" fmla="*/ 74693 h 868247"/>
              <a:gd name="connsiteX12" fmla="*/ 132931 w 636455"/>
              <a:gd name="connsiteY12" fmla="*/ 70665 h 868247"/>
              <a:gd name="connsiteX13" fmla="*/ 140987 w 636455"/>
              <a:gd name="connsiteY13" fmla="*/ 58580 h 868247"/>
              <a:gd name="connsiteX14" fmla="*/ 153072 w 636455"/>
              <a:gd name="connsiteY14" fmla="*/ 50524 h 868247"/>
              <a:gd name="connsiteX15" fmla="*/ 173213 w 636455"/>
              <a:gd name="connsiteY15" fmla="*/ 30383 h 868247"/>
              <a:gd name="connsiteX16" fmla="*/ 181269 w 636455"/>
              <a:gd name="connsiteY16" fmla="*/ 22326 h 868247"/>
              <a:gd name="connsiteX17" fmla="*/ 290030 w 636455"/>
              <a:gd name="connsiteY17" fmla="*/ 18298 h 868247"/>
              <a:gd name="connsiteX18" fmla="*/ 326284 w 636455"/>
              <a:gd name="connsiteY18" fmla="*/ 26355 h 868247"/>
              <a:gd name="connsiteX19" fmla="*/ 342397 w 636455"/>
              <a:gd name="connsiteY19" fmla="*/ 34411 h 868247"/>
              <a:gd name="connsiteX20" fmla="*/ 374622 w 636455"/>
              <a:gd name="connsiteY20" fmla="*/ 38439 h 868247"/>
              <a:gd name="connsiteX21" fmla="*/ 386707 w 636455"/>
              <a:gd name="connsiteY21" fmla="*/ 46496 h 868247"/>
              <a:gd name="connsiteX22" fmla="*/ 418932 w 636455"/>
              <a:gd name="connsiteY22" fmla="*/ 58580 h 868247"/>
              <a:gd name="connsiteX23" fmla="*/ 435045 w 636455"/>
              <a:gd name="connsiteY23" fmla="*/ 78721 h 868247"/>
              <a:gd name="connsiteX24" fmla="*/ 447130 w 636455"/>
              <a:gd name="connsiteY24" fmla="*/ 90806 h 868247"/>
              <a:gd name="connsiteX25" fmla="*/ 497709 w 636455"/>
              <a:gd name="connsiteY25" fmla="*/ 137327 h 868247"/>
              <a:gd name="connsiteX26" fmla="*/ 523665 w 636455"/>
              <a:gd name="connsiteY26" fmla="*/ 175398 h 868247"/>
              <a:gd name="connsiteX27" fmla="*/ 575182 w 636455"/>
              <a:gd name="connsiteY27" fmla="*/ 239394 h 868247"/>
              <a:gd name="connsiteX28" fmla="*/ 602017 w 636455"/>
              <a:gd name="connsiteY28" fmla="*/ 330710 h 868247"/>
              <a:gd name="connsiteX29" fmla="*/ 620826 w 636455"/>
              <a:gd name="connsiteY29" fmla="*/ 384864 h 868247"/>
              <a:gd name="connsiteX30" fmla="*/ 616314 w 636455"/>
              <a:gd name="connsiteY30" fmla="*/ 409033 h 868247"/>
              <a:gd name="connsiteX31" fmla="*/ 633789 w 636455"/>
              <a:gd name="connsiteY31" fmla="*/ 421118 h 868247"/>
              <a:gd name="connsiteX32" fmla="*/ 628398 w 636455"/>
              <a:gd name="connsiteY32" fmla="*/ 437230 h 868247"/>
              <a:gd name="connsiteX33" fmla="*/ 636455 w 636455"/>
              <a:gd name="connsiteY33" fmla="*/ 461399 h 868247"/>
              <a:gd name="connsiteX34" fmla="*/ 628398 w 636455"/>
              <a:gd name="connsiteY34" fmla="*/ 711148 h 868247"/>
              <a:gd name="connsiteX35" fmla="*/ 624370 w 636455"/>
              <a:gd name="connsiteY35" fmla="*/ 731288 h 868247"/>
              <a:gd name="connsiteX36" fmla="*/ 604229 w 636455"/>
              <a:gd name="connsiteY36" fmla="*/ 767542 h 868247"/>
              <a:gd name="connsiteX37" fmla="*/ 584088 w 636455"/>
              <a:gd name="connsiteY37" fmla="*/ 787683 h 868247"/>
              <a:gd name="connsiteX38" fmla="*/ 567976 w 636455"/>
              <a:gd name="connsiteY38" fmla="*/ 815881 h 868247"/>
              <a:gd name="connsiteX39" fmla="*/ 559919 w 636455"/>
              <a:gd name="connsiteY39" fmla="*/ 823937 h 868247"/>
              <a:gd name="connsiteX40" fmla="*/ 551863 w 636455"/>
              <a:gd name="connsiteY40" fmla="*/ 836022 h 868247"/>
              <a:gd name="connsiteX41" fmla="*/ 527694 w 636455"/>
              <a:gd name="connsiteY41" fmla="*/ 844078 h 868247"/>
              <a:gd name="connsiteX42" fmla="*/ 394763 w 636455"/>
              <a:gd name="connsiteY42" fmla="*/ 852134 h 868247"/>
              <a:gd name="connsiteX43" fmla="*/ 354481 w 636455"/>
              <a:gd name="connsiteY43" fmla="*/ 868247 h 868247"/>
              <a:gd name="connsiteX44" fmla="*/ 277946 w 636455"/>
              <a:gd name="connsiteY44" fmla="*/ 860191 h 868247"/>
              <a:gd name="connsiteX45" fmla="*/ 253776 w 636455"/>
              <a:gd name="connsiteY45" fmla="*/ 852134 h 868247"/>
              <a:gd name="connsiteX46" fmla="*/ 237664 w 636455"/>
              <a:gd name="connsiteY46" fmla="*/ 831993 h 868247"/>
              <a:gd name="connsiteX47" fmla="*/ 225579 w 636455"/>
              <a:gd name="connsiteY47" fmla="*/ 823937 h 868247"/>
              <a:gd name="connsiteX48" fmla="*/ 209466 w 636455"/>
              <a:gd name="connsiteY48" fmla="*/ 807824 h 868247"/>
              <a:gd name="connsiteX49" fmla="*/ 201410 w 636455"/>
              <a:gd name="connsiteY49" fmla="*/ 795740 h 868247"/>
              <a:gd name="connsiteX50" fmla="*/ 185297 w 636455"/>
              <a:gd name="connsiteY50" fmla="*/ 779627 h 868247"/>
              <a:gd name="connsiteX51" fmla="*/ 177241 w 636455"/>
              <a:gd name="connsiteY51" fmla="*/ 771570 h 868247"/>
              <a:gd name="connsiteX52" fmla="*/ 161128 w 636455"/>
              <a:gd name="connsiteY52" fmla="*/ 747401 h 868247"/>
              <a:gd name="connsiteX53" fmla="*/ 153072 w 636455"/>
              <a:gd name="connsiteY53" fmla="*/ 735317 h 868247"/>
              <a:gd name="connsiteX54" fmla="*/ 128902 w 636455"/>
              <a:gd name="connsiteY54" fmla="*/ 715176 h 868247"/>
              <a:gd name="connsiteX55" fmla="*/ 112790 w 636455"/>
              <a:gd name="connsiteY55" fmla="*/ 691007 h 868247"/>
              <a:gd name="connsiteX56" fmla="*/ 104733 w 636455"/>
              <a:gd name="connsiteY56" fmla="*/ 682950 h 868247"/>
              <a:gd name="connsiteX57" fmla="*/ 88620 w 636455"/>
              <a:gd name="connsiteY57" fmla="*/ 658781 h 868247"/>
              <a:gd name="connsiteX58" fmla="*/ 84592 w 636455"/>
              <a:gd name="connsiteY58" fmla="*/ 646696 h 868247"/>
              <a:gd name="connsiteX59" fmla="*/ 68480 w 636455"/>
              <a:gd name="connsiteY59" fmla="*/ 626555 h 868247"/>
              <a:gd name="connsiteX60" fmla="*/ 48339 w 636455"/>
              <a:gd name="connsiteY60" fmla="*/ 590302 h 868247"/>
              <a:gd name="connsiteX61" fmla="*/ 40282 w 636455"/>
              <a:gd name="connsiteY61" fmla="*/ 578217 h 868247"/>
              <a:gd name="connsiteX62" fmla="*/ 32226 w 636455"/>
              <a:gd name="connsiteY62" fmla="*/ 566133 h 868247"/>
              <a:gd name="connsiteX63" fmla="*/ 16113 w 636455"/>
              <a:gd name="connsiteY63" fmla="*/ 529879 h 868247"/>
              <a:gd name="connsiteX64" fmla="*/ 8057 w 636455"/>
              <a:gd name="connsiteY64" fmla="*/ 501681 h 868247"/>
              <a:gd name="connsiteX65" fmla="*/ 12085 w 636455"/>
              <a:gd name="connsiteY65" fmla="*/ 453343 h 868247"/>
              <a:gd name="connsiteX66" fmla="*/ 0 w 636455"/>
              <a:gd name="connsiteY66" fmla="*/ 396948 h 868247"/>
              <a:gd name="connsiteX0" fmla="*/ 0 w 636455"/>
              <a:gd name="connsiteY0" fmla="*/ 396948 h 868247"/>
              <a:gd name="connsiteX1" fmla="*/ 0 w 636455"/>
              <a:gd name="connsiteY1" fmla="*/ 396948 h 868247"/>
              <a:gd name="connsiteX2" fmla="*/ 4028 w 636455"/>
              <a:gd name="connsiteY2" fmla="*/ 247905 h 868247"/>
              <a:gd name="connsiteX3" fmla="*/ 12085 w 636455"/>
              <a:gd name="connsiteY3" fmla="*/ 223736 h 868247"/>
              <a:gd name="connsiteX4" fmla="*/ 28198 w 636455"/>
              <a:gd name="connsiteY4" fmla="*/ 203595 h 868247"/>
              <a:gd name="connsiteX5" fmla="*/ 32226 w 636455"/>
              <a:gd name="connsiteY5" fmla="*/ 191511 h 868247"/>
              <a:gd name="connsiteX6" fmla="*/ 56395 w 636455"/>
              <a:gd name="connsiteY6" fmla="*/ 175398 h 868247"/>
              <a:gd name="connsiteX7" fmla="*/ 64451 w 636455"/>
              <a:gd name="connsiteY7" fmla="*/ 143172 h 868247"/>
              <a:gd name="connsiteX8" fmla="*/ 68480 w 636455"/>
              <a:gd name="connsiteY8" fmla="*/ 127059 h 868247"/>
              <a:gd name="connsiteX9" fmla="*/ 76536 w 636455"/>
              <a:gd name="connsiteY9" fmla="*/ 102890 h 868247"/>
              <a:gd name="connsiteX10" fmla="*/ 88620 w 636455"/>
              <a:gd name="connsiteY10" fmla="*/ 98862 h 868247"/>
              <a:gd name="connsiteX11" fmla="*/ 116818 w 636455"/>
              <a:gd name="connsiteY11" fmla="*/ 74693 h 868247"/>
              <a:gd name="connsiteX12" fmla="*/ 132931 w 636455"/>
              <a:gd name="connsiteY12" fmla="*/ 70665 h 868247"/>
              <a:gd name="connsiteX13" fmla="*/ 140987 w 636455"/>
              <a:gd name="connsiteY13" fmla="*/ 58580 h 868247"/>
              <a:gd name="connsiteX14" fmla="*/ 153072 w 636455"/>
              <a:gd name="connsiteY14" fmla="*/ 50524 h 868247"/>
              <a:gd name="connsiteX15" fmla="*/ 173213 w 636455"/>
              <a:gd name="connsiteY15" fmla="*/ 30383 h 868247"/>
              <a:gd name="connsiteX16" fmla="*/ 181269 w 636455"/>
              <a:gd name="connsiteY16" fmla="*/ 22326 h 868247"/>
              <a:gd name="connsiteX17" fmla="*/ 290030 w 636455"/>
              <a:gd name="connsiteY17" fmla="*/ 18298 h 868247"/>
              <a:gd name="connsiteX18" fmla="*/ 326284 w 636455"/>
              <a:gd name="connsiteY18" fmla="*/ 26355 h 868247"/>
              <a:gd name="connsiteX19" fmla="*/ 342397 w 636455"/>
              <a:gd name="connsiteY19" fmla="*/ 34411 h 868247"/>
              <a:gd name="connsiteX20" fmla="*/ 374622 w 636455"/>
              <a:gd name="connsiteY20" fmla="*/ 38439 h 868247"/>
              <a:gd name="connsiteX21" fmla="*/ 386707 w 636455"/>
              <a:gd name="connsiteY21" fmla="*/ 46496 h 868247"/>
              <a:gd name="connsiteX22" fmla="*/ 418932 w 636455"/>
              <a:gd name="connsiteY22" fmla="*/ 58580 h 868247"/>
              <a:gd name="connsiteX23" fmla="*/ 435045 w 636455"/>
              <a:gd name="connsiteY23" fmla="*/ 78721 h 868247"/>
              <a:gd name="connsiteX24" fmla="*/ 447130 w 636455"/>
              <a:gd name="connsiteY24" fmla="*/ 90806 h 868247"/>
              <a:gd name="connsiteX25" fmla="*/ 497709 w 636455"/>
              <a:gd name="connsiteY25" fmla="*/ 137327 h 868247"/>
              <a:gd name="connsiteX26" fmla="*/ 523665 w 636455"/>
              <a:gd name="connsiteY26" fmla="*/ 175398 h 868247"/>
              <a:gd name="connsiteX27" fmla="*/ 575182 w 636455"/>
              <a:gd name="connsiteY27" fmla="*/ 239394 h 868247"/>
              <a:gd name="connsiteX28" fmla="*/ 602017 w 636455"/>
              <a:gd name="connsiteY28" fmla="*/ 330710 h 868247"/>
              <a:gd name="connsiteX29" fmla="*/ 620826 w 636455"/>
              <a:gd name="connsiteY29" fmla="*/ 384864 h 868247"/>
              <a:gd name="connsiteX30" fmla="*/ 633789 w 636455"/>
              <a:gd name="connsiteY30" fmla="*/ 421118 h 868247"/>
              <a:gd name="connsiteX31" fmla="*/ 628398 w 636455"/>
              <a:gd name="connsiteY31" fmla="*/ 437230 h 868247"/>
              <a:gd name="connsiteX32" fmla="*/ 636455 w 636455"/>
              <a:gd name="connsiteY32" fmla="*/ 461399 h 868247"/>
              <a:gd name="connsiteX33" fmla="*/ 628398 w 636455"/>
              <a:gd name="connsiteY33" fmla="*/ 711148 h 868247"/>
              <a:gd name="connsiteX34" fmla="*/ 624370 w 636455"/>
              <a:gd name="connsiteY34" fmla="*/ 731288 h 868247"/>
              <a:gd name="connsiteX35" fmla="*/ 604229 w 636455"/>
              <a:gd name="connsiteY35" fmla="*/ 767542 h 868247"/>
              <a:gd name="connsiteX36" fmla="*/ 584088 w 636455"/>
              <a:gd name="connsiteY36" fmla="*/ 787683 h 868247"/>
              <a:gd name="connsiteX37" fmla="*/ 567976 w 636455"/>
              <a:gd name="connsiteY37" fmla="*/ 815881 h 868247"/>
              <a:gd name="connsiteX38" fmla="*/ 559919 w 636455"/>
              <a:gd name="connsiteY38" fmla="*/ 823937 h 868247"/>
              <a:gd name="connsiteX39" fmla="*/ 551863 w 636455"/>
              <a:gd name="connsiteY39" fmla="*/ 836022 h 868247"/>
              <a:gd name="connsiteX40" fmla="*/ 527694 w 636455"/>
              <a:gd name="connsiteY40" fmla="*/ 844078 h 868247"/>
              <a:gd name="connsiteX41" fmla="*/ 394763 w 636455"/>
              <a:gd name="connsiteY41" fmla="*/ 852134 h 868247"/>
              <a:gd name="connsiteX42" fmla="*/ 354481 w 636455"/>
              <a:gd name="connsiteY42" fmla="*/ 868247 h 868247"/>
              <a:gd name="connsiteX43" fmla="*/ 277946 w 636455"/>
              <a:gd name="connsiteY43" fmla="*/ 860191 h 868247"/>
              <a:gd name="connsiteX44" fmla="*/ 253776 w 636455"/>
              <a:gd name="connsiteY44" fmla="*/ 852134 h 868247"/>
              <a:gd name="connsiteX45" fmla="*/ 237664 w 636455"/>
              <a:gd name="connsiteY45" fmla="*/ 831993 h 868247"/>
              <a:gd name="connsiteX46" fmla="*/ 225579 w 636455"/>
              <a:gd name="connsiteY46" fmla="*/ 823937 h 868247"/>
              <a:gd name="connsiteX47" fmla="*/ 209466 w 636455"/>
              <a:gd name="connsiteY47" fmla="*/ 807824 h 868247"/>
              <a:gd name="connsiteX48" fmla="*/ 201410 w 636455"/>
              <a:gd name="connsiteY48" fmla="*/ 795740 h 868247"/>
              <a:gd name="connsiteX49" fmla="*/ 185297 w 636455"/>
              <a:gd name="connsiteY49" fmla="*/ 779627 h 868247"/>
              <a:gd name="connsiteX50" fmla="*/ 177241 w 636455"/>
              <a:gd name="connsiteY50" fmla="*/ 771570 h 868247"/>
              <a:gd name="connsiteX51" fmla="*/ 161128 w 636455"/>
              <a:gd name="connsiteY51" fmla="*/ 747401 h 868247"/>
              <a:gd name="connsiteX52" fmla="*/ 153072 w 636455"/>
              <a:gd name="connsiteY52" fmla="*/ 735317 h 868247"/>
              <a:gd name="connsiteX53" fmla="*/ 128902 w 636455"/>
              <a:gd name="connsiteY53" fmla="*/ 715176 h 868247"/>
              <a:gd name="connsiteX54" fmla="*/ 112790 w 636455"/>
              <a:gd name="connsiteY54" fmla="*/ 691007 h 868247"/>
              <a:gd name="connsiteX55" fmla="*/ 104733 w 636455"/>
              <a:gd name="connsiteY55" fmla="*/ 682950 h 868247"/>
              <a:gd name="connsiteX56" fmla="*/ 88620 w 636455"/>
              <a:gd name="connsiteY56" fmla="*/ 658781 h 868247"/>
              <a:gd name="connsiteX57" fmla="*/ 84592 w 636455"/>
              <a:gd name="connsiteY57" fmla="*/ 646696 h 868247"/>
              <a:gd name="connsiteX58" fmla="*/ 68480 w 636455"/>
              <a:gd name="connsiteY58" fmla="*/ 626555 h 868247"/>
              <a:gd name="connsiteX59" fmla="*/ 48339 w 636455"/>
              <a:gd name="connsiteY59" fmla="*/ 590302 h 868247"/>
              <a:gd name="connsiteX60" fmla="*/ 40282 w 636455"/>
              <a:gd name="connsiteY60" fmla="*/ 578217 h 868247"/>
              <a:gd name="connsiteX61" fmla="*/ 32226 w 636455"/>
              <a:gd name="connsiteY61" fmla="*/ 566133 h 868247"/>
              <a:gd name="connsiteX62" fmla="*/ 16113 w 636455"/>
              <a:gd name="connsiteY62" fmla="*/ 529879 h 868247"/>
              <a:gd name="connsiteX63" fmla="*/ 8057 w 636455"/>
              <a:gd name="connsiteY63" fmla="*/ 501681 h 868247"/>
              <a:gd name="connsiteX64" fmla="*/ 12085 w 636455"/>
              <a:gd name="connsiteY64" fmla="*/ 453343 h 868247"/>
              <a:gd name="connsiteX65" fmla="*/ 0 w 636455"/>
              <a:gd name="connsiteY65" fmla="*/ 396948 h 868247"/>
              <a:gd name="connsiteX0" fmla="*/ 0 w 637354"/>
              <a:gd name="connsiteY0" fmla="*/ 396948 h 868247"/>
              <a:gd name="connsiteX1" fmla="*/ 0 w 637354"/>
              <a:gd name="connsiteY1" fmla="*/ 396948 h 868247"/>
              <a:gd name="connsiteX2" fmla="*/ 4028 w 637354"/>
              <a:gd name="connsiteY2" fmla="*/ 247905 h 868247"/>
              <a:gd name="connsiteX3" fmla="*/ 12085 w 637354"/>
              <a:gd name="connsiteY3" fmla="*/ 223736 h 868247"/>
              <a:gd name="connsiteX4" fmla="*/ 28198 w 637354"/>
              <a:gd name="connsiteY4" fmla="*/ 203595 h 868247"/>
              <a:gd name="connsiteX5" fmla="*/ 32226 w 637354"/>
              <a:gd name="connsiteY5" fmla="*/ 191511 h 868247"/>
              <a:gd name="connsiteX6" fmla="*/ 56395 w 637354"/>
              <a:gd name="connsiteY6" fmla="*/ 175398 h 868247"/>
              <a:gd name="connsiteX7" fmla="*/ 64451 w 637354"/>
              <a:gd name="connsiteY7" fmla="*/ 143172 h 868247"/>
              <a:gd name="connsiteX8" fmla="*/ 68480 w 637354"/>
              <a:gd name="connsiteY8" fmla="*/ 127059 h 868247"/>
              <a:gd name="connsiteX9" fmla="*/ 76536 w 637354"/>
              <a:gd name="connsiteY9" fmla="*/ 102890 h 868247"/>
              <a:gd name="connsiteX10" fmla="*/ 88620 w 637354"/>
              <a:gd name="connsiteY10" fmla="*/ 98862 h 868247"/>
              <a:gd name="connsiteX11" fmla="*/ 116818 w 637354"/>
              <a:gd name="connsiteY11" fmla="*/ 74693 h 868247"/>
              <a:gd name="connsiteX12" fmla="*/ 132931 w 637354"/>
              <a:gd name="connsiteY12" fmla="*/ 70665 h 868247"/>
              <a:gd name="connsiteX13" fmla="*/ 140987 w 637354"/>
              <a:gd name="connsiteY13" fmla="*/ 58580 h 868247"/>
              <a:gd name="connsiteX14" fmla="*/ 153072 w 637354"/>
              <a:gd name="connsiteY14" fmla="*/ 50524 h 868247"/>
              <a:gd name="connsiteX15" fmla="*/ 173213 w 637354"/>
              <a:gd name="connsiteY15" fmla="*/ 30383 h 868247"/>
              <a:gd name="connsiteX16" fmla="*/ 181269 w 637354"/>
              <a:gd name="connsiteY16" fmla="*/ 22326 h 868247"/>
              <a:gd name="connsiteX17" fmla="*/ 290030 w 637354"/>
              <a:gd name="connsiteY17" fmla="*/ 18298 h 868247"/>
              <a:gd name="connsiteX18" fmla="*/ 326284 w 637354"/>
              <a:gd name="connsiteY18" fmla="*/ 26355 h 868247"/>
              <a:gd name="connsiteX19" fmla="*/ 342397 w 637354"/>
              <a:gd name="connsiteY19" fmla="*/ 34411 h 868247"/>
              <a:gd name="connsiteX20" fmla="*/ 374622 w 637354"/>
              <a:gd name="connsiteY20" fmla="*/ 38439 h 868247"/>
              <a:gd name="connsiteX21" fmla="*/ 386707 w 637354"/>
              <a:gd name="connsiteY21" fmla="*/ 46496 h 868247"/>
              <a:gd name="connsiteX22" fmla="*/ 418932 w 637354"/>
              <a:gd name="connsiteY22" fmla="*/ 58580 h 868247"/>
              <a:gd name="connsiteX23" fmla="*/ 435045 w 637354"/>
              <a:gd name="connsiteY23" fmla="*/ 78721 h 868247"/>
              <a:gd name="connsiteX24" fmla="*/ 447130 w 637354"/>
              <a:gd name="connsiteY24" fmla="*/ 90806 h 868247"/>
              <a:gd name="connsiteX25" fmla="*/ 497709 w 637354"/>
              <a:gd name="connsiteY25" fmla="*/ 137327 h 868247"/>
              <a:gd name="connsiteX26" fmla="*/ 523665 w 637354"/>
              <a:gd name="connsiteY26" fmla="*/ 175398 h 868247"/>
              <a:gd name="connsiteX27" fmla="*/ 575182 w 637354"/>
              <a:gd name="connsiteY27" fmla="*/ 239394 h 868247"/>
              <a:gd name="connsiteX28" fmla="*/ 602017 w 637354"/>
              <a:gd name="connsiteY28" fmla="*/ 330710 h 868247"/>
              <a:gd name="connsiteX29" fmla="*/ 620826 w 637354"/>
              <a:gd name="connsiteY29" fmla="*/ 384864 h 868247"/>
              <a:gd name="connsiteX30" fmla="*/ 633789 w 637354"/>
              <a:gd name="connsiteY30" fmla="*/ 421118 h 868247"/>
              <a:gd name="connsiteX31" fmla="*/ 636455 w 637354"/>
              <a:gd name="connsiteY31" fmla="*/ 461399 h 868247"/>
              <a:gd name="connsiteX32" fmla="*/ 628398 w 637354"/>
              <a:gd name="connsiteY32" fmla="*/ 711148 h 868247"/>
              <a:gd name="connsiteX33" fmla="*/ 624370 w 637354"/>
              <a:gd name="connsiteY33" fmla="*/ 731288 h 868247"/>
              <a:gd name="connsiteX34" fmla="*/ 604229 w 637354"/>
              <a:gd name="connsiteY34" fmla="*/ 767542 h 868247"/>
              <a:gd name="connsiteX35" fmla="*/ 584088 w 637354"/>
              <a:gd name="connsiteY35" fmla="*/ 787683 h 868247"/>
              <a:gd name="connsiteX36" fmla="*/ 567976 w 637354"/>
              <a:gd name="connsiteY36" fmla="*/ 815881 h 868247"/>
              <a:gd name="connsiteX37" fmla="*/ 559919 w 637354"/>
              <a:gd name="connsiteY37" fmla="*/ 823937 h 868247"/>
              <a:gd name="connsiteX38" fmla="*/ 551863 w 637354"/>
              <a:gd name="connsiteY38" fmla="*/ 836022 h 868247"/>
              <a:gd name="connsiteX39" fmla="*/ 527694 w 637354"/>
              <a:gd name="connsiteY39" fmla="*/ 844078 h 868247"/>
              <a:gd name="connsiteX40" fmla="*/ 394763 w 637354"/>
              <a:gd name="connsiteY40" fmla="*/ 852134 h 868247"/>
              <a:gd name="connsiteX41" fmla="*/ 354481 w 637354"/>
              <a:gd name="connsiteY41" fmla="*/ 868247 h 868247"/>
              <a:gd name="connsiteX42" fmla="*/ 277946 w 637354"/>
              <a:gd name="connsiteY42" fmla="*/ 860191 h 868247"/>
              <a:gd name="connsiteX43" fmla="*/ 253776 w 637354"/>
              <a:gd name="connsiteY43" fmla="*/ 852134 h 868247"/>
              <a:gd name="connsiteX44" fmla="*/ 237664 w 637354"/>
              <a:gd name="connsiteY44" fmla="*/ 831993 h 868247"/>
              <a:gd name="connsiteX45" fmla="*/ 225579 w 637354"/>
              <a:gd name="connsiteY45" fmla="*/ 823937 h 868247"/>
              <a:gd name="connsiteX46" fmla="*/ 209466 w 637354"/>
              <a:gd name="connsiteY46" fmla="*/ 807824 h 868247"/>
              <a:gd name="connsiteX47" fmla="*/ 201410 w 637354"/>
              <a:gd name="connsiteY47" fmla="*/ 795740 h 868247"/>
              <a:gd name="connsiteX48" fmla="*/ 185297 w 637354"/>
              <a:gd name="connsiteY48" fmla="*/ 779627 h 868247"/>
              <a:gd name="connsiteX49" fmla="*/ 177241 w 637354"/>
              <a:gd name="connsiteY49" fmla="*/ 771570 h 868247"/>
              <a:gd name="connsiteX50" fmla="*/ 161128 w 637354"/>
              <a:gd name="connsiteY50" fmla="*/ 747401 h 868247"/>
              <a:gd name="connsiteX51" fmla="*/ 153072 w 637354"/>
              <a:gd name="connsiteY51" fmla="*/ 735317 h 868247"/>
              <a:gd name="connsiteX52" fmla="*/ 128902 w 637354"/>
              <a:gd name="connsiteY52" fmla="*/ 715176 h 868247"/>
              <a:gd name="connsiteX53" fmla="*/ 112790 w 637354"/>
              <a:gd name="connsiteY53" fmla="*/ 691007 h 868247"/>
              <a:gd name="connsiteX54" fmla="*/ 104733 w 637354"/>
              <a:gd name="connsiteY54" fmla="*/ 682950 h 868247"/>
              <a:gd name="connsiteX55" fmla="*/ 88620 w 637354"/>
              <a:gd name="connsiteY55" fmla="*/ 658781 h 868247"/>
              <a:gd name="connsiteX56" fmla="*/ 84592 w 637354"/>
              <a:gd name="connsiteY56" fmla="*/ 646696 h 868247"/>
              <a:gd name="connsiteX57" fmla="*/ 68480 w 637354"/>
              <a:gd name="connsiteY57" fmla="*/ 626555 h 868247"/>
              <a:gd name="connsiteX58" fmla="*/ 48339 w 637354"/>
              <a:gd name="connsiteY58" fmla="*/ 590302 h 868247"/>
              <a:gd name="connsiteX59" fmla="*/ 40282 w 637354"/>
              <a:gd name="connsiteY59" fmla="*/ 578217 h 868247"/>
              <a:gd name="connsiteX60" fmla="*/ 32226 w 637354"/>
              <a:gd name="connsiteY60" fmla="*/ 566133 h 868247"/>
              <a:gd name="connsiteX61" fmla="*/ 16113 w 637354"/>
              <a:gd name="connsiteY61" fmla="*/ 529879 h 868247"/>
              <a:gd name="connsiteX62" fmla="*/ 8057 w 637354"/>
              <a:gd name="connsiteY62" fmla="*/ 501681 h 868247"/>
              <a:gd name="connsiteX63" fmla="*/ 12085 w 637354"/>
              <a:gd name="connsiteY63" fmla="*/ 453343 h 868247"/>
              <a:gd name="connsiteX64" fmla="*/ 0 w 637354"/>
              <a:gd name="connsiteY64" fmla="*/ 396948 h 868247"/>
              <a:gd name="connsiteX0" fmla="*/ 0 w 637354"/>
              <a:gd name="connsiteY0" fmla="*/ 396948 h 868247"/>
              <a:gd name="connsiteX1" fmla="*/ 0 w 637354"/>
              <a:gd name="connsiteY1" fmla="*/ 396948 h 868247"/>
              <a:gd name="connsiteX2" fmla="*/ 4028 w 637354"/>
              <a:gd name="connsiteY2" fmla="*/ 247905 h 868247"/>
              <a:gd name="connsiteX3" fmla="*/ 12085 w 637354"/>
              <a:gd name="connsiteY3" fmla="*/ 223736 h 868247"/>
              <a:gd name="connsiteX4" fmla="*/ 28198 w 637354"/>
              <a:gd name="connsiteY4" fmla="*/ 203595 h 868247"/>
              <a:gd name="connsiteX5" fmla="*/ 32226 w 637354"/>
              <a:gd name="connsiteY5" fmla="*/ 191511 h 868247"/>
              <a:gd name="connsiteX6" fmla="*/ 56395 w 637354"/>
              <a:gd name="connsiteY6" fmla="*/ 175398 h 868247"/>
              <a:gd name="connsiteX7" fmla="*/ 64451 w 637354"/>
              <a:gd name="connsiteY7" fmla="*/ 143172 h 868247"/>
              <a:gd name="connsiteX8" fmla="*/ 68480 w 637354"/>
              <a:gd name="connsiteY8" fmla="*/ 127059 h 868247"/>
              <a:gd name="connsiteX9" fmla="*/ 76536 w 637354"/>
              <a:gd name="connsiteY9" fmla="*/ 102890 h 868247"/>
              <a:gd name="connsiteX10" fmla="*/ 88620 w 637354"/>
              <a:gd name="connsiteY10" fmla="*/ 98862 h 868247"/>
              <a:gd name="connsiteX11" fmla="*/ 116818 w 637354"/>
              <a:gd name="connsiteY11" fmla="*/ 74693 h 868247"/>
              <a:gd name="connsiteX12" fmla="*/ 132931 w 637354"/>
              <a:gd name="connsiteY12" fmla="*/ 70665 h 868247"/>
              <a:gd name="connsiteX13" fmla="*/ 140987 w 637354"/>
              <a:gd name="connsiteY13" fmla="*/ 58580 h 868247"/>
              <a:gd name="connsiteX14" fmla="*/ 153072 w 637354"/>
              <a:gd name="connsiteY14" fmla="*/ 50524 h 868247"/>
              <a:gd name="connsiteX15" fmla="*/ 173213 w 637354"/>
              <a:gd name="connsiteY15" fmla="*/ 30383 h 868247"/>
              <a:gd name="connsiteX16" fmla="*/ 181269 w 637354"/>
              <a:gd name="connsiteY16" fmla="*/ 22326 h 868247"/>
              <a:gd name="connsiteX17" fmla="*/ 290030 w 637354"/>
              <a:gd name="connsiteY17" fmla="*/ 18298 h 868247"/>
              <a:gd name="connsiteX18" fmla="*/ 326284 w 637354"/>
              <a:gd name="connsiteY18" fmla="*/ 26355 h 868247"/>
              <a:gd name="connsiteX19" fmla="*/ 342397 w 637354"/>
              <a:gd name="connsiteY19" fmla="*/ 34411 h 868247"/>
              <a:gd name="connsiteX20" fmla="*/ 374622 w 637354"/>
              <a:gd name="connsiteY20" fmla="*/ 38439 h 868247"/>
              <a:gd name="connsiteX21" fmla="*/ 386707 w 637354"/>
              <a:gd name="connsiteY21" fmla="*/ 46496 h 868247"/>
              <a:gd name="connsiteX22" fmla="*/ 418932 w 637354"/>
              <a:gd name="connsiteY22" fmla="*/ 58580 h 868247"/>
              <a:gd name="connsiteX23" fmla="*/ 435045 w 637354"/>
              <a:gd name="connsiteY23" fmla="*/ 78721 h 868247"/>
              <a:gd name="connsiteX24" fmla="*/ 447130 w 637354"/>
              <a:gd name="connsiteY24" fmla="*/ 90806 h 868247"/>
              <a:gd name="connsiteX25" fmla="*/ 497709 w 637354"/>
              <a:gd name="connsiteY25" fmla="*/ 137327 h 868247"/>
              <a:gd name="connsiteX26" fmla="*/ 523665 w 637354"/>
              <a:gd name="connsiteY26" fmla="*/ 175398 h 868247"/>
              <a:gd name="connsiteX27" fmla="*/ 575182 w 637354"/>
              <a:gd name="connsiteY27" fmla="*/ 239394 h 868247"/>
              <a:gd name="connsiteX28" fmla="*/ 602017 w 637354"/>
              <a:gd name="connsiteY28" fmla="*/ 330710 h 868247"/>
              <a:gd name="connsiteX29" fmla="*/ 620826 w 637354"/>
              <a:gd name="connsiteY29" fmla="*/ 384864 h 868247"/>
              <a:gd name="connsiteX30" fmla="*/ 633789 w 637354"/>
              <a:gd name="connsiteY30" fmla="*/ 421118 h 868247"/>
              <a:gd name="connsiteX31" fmla="*/ 636455 w 637354"/>
              <a:gd name="connsiteY31" fmla="*/ 461399 h 868247"/>
              <a:gd name="connsiteX32" fmla="*/ 629878 w 637354"/>
              <a:gd name="connsiteY32" fmla="*/ 586431 h 868247"/>
              <a:gd name="connsiteX33" fmla="*/ 628398 w 637354"/>
              <a:gd name="connsiteY33" fmla="*/ 711148 h 868247"/>
              <a:gd name="connsiteX34" fmla="*/ 624370 w 637354"/>
              <a:gd name="connsiteY34" fmla="*/ 731288 h 868247"/>
              <a:gd name="connsiteX35" fmla="*/ 604229 w 637354"/>
              <a:gd name="connsiteY35" fmla="*/ 767542 h 868247"/>
              <a:gd name="connsiteX36" fmla="*/ 584088 w 637354"/>
              <a:gd name="connsiteY36" fmla="*/ 787683 h 868247"/>
              <a:gd name="connsiteX37" fmla="*/ 567976 w 637354"/>
              <a:gd name="connsiteY37" fmla="*/ 815881 h 868247"/>
              <a:gd name="connsiteX38" fmla="*/ 559919 w 637354"/>
              <a:gd name="connsiteY38" fmla="*/ 823937 h 868247"/>
              <a:gd name="connsiteX39" fmla="*/ 551863 w 637354"/>
              <a:gd name="connsiteY39" fmla="*/ 836022 h 868247"/>
              <a:gd name="connsiteX40" fmla="*/ 527694 w 637354"/>
              <a:gd name="connsiteY40" fmla="*/ 844078 h 868247"/>
              <a:gd name="connsiteX41" fmla="*/ 394763 w 637354"/>
              <a:gd name="connsiteY41" fmla="*/ 852134 h 868247"/>
              <a:gd name="connsiteX42" fmla="*/ 354481 w 637354"/>
              <a:gd name="connsiteY42" fmla="*/ 868247 h 868247"/>
              <a:gd name="connsiteX43" fmla="*/ 277946 w 637354"/>
              <a:gd name="connsiteY43" fmla="*/ 860191 h 868247"/>
              <a:gd name="connsiteX44" fmla="*/ 253776 w 637354"/>
              <a:gd name="connsiteY44" fmla="*/ 852134 h 868247"/>
              <a:gd name="connsiteX45" fmla="*/ 237664 w 637354"/>
              <a:gd name="connsiteY45" fmla="*/ 831993 h 868247"/>
              <a:gd name="connsiteX46" fmla="*/ 225579 w 637354"/>
              <a:gd name="connsiteY46" fmla="*/ 823937 h 868247"/>
              <a:gd name="connsiteX47" fmla="*/ 209466 w 637354"/>
              <a:gd name="connsiteY47" fmla="*/ 807824 h 868247"/>
              <a:gd name="connsiteX48" fmla="*/ 201410 w 637354"/>
              <a:gd name="connsiteY48" fmla="*/ 795740 h 868247"/>
              <a:gd name="connsiteX49" fmla="*/ 185297 w 637354"/>
              <a:gd name="connsiteY49" fmla="*/ 779627 h 868247"/>
              <a:gd name="connsiteX50" fmla="*/ 177241 w 637354"/>
              <a:gd name="connsiteY50" fmla="*/ 771570 h 868247"/>
              <a:gd name="connsiteX51" fmla="*/ 161128 w 637354"/>
              <a:gd name="connsiteY51" fmla="*/ 747401 h 868247"/>
              <a:gd name="connsiteX52" fmla="*/ 153072 w 637354"/>
              <a:gd name="connsiteY52" fmla="*/ 735317 h 868247"/>
              <a:gd name="connsiteX53" fmla="*/ 128902 w 637354"/>
              <a:gd name="connsiteY53" fmla="*/ 715176 h 868247"/>
              <a:gd name="connsiteX54" fmla="*/ 112790 w 637354"/>
              <a:gd name="connsiteY54" fmla="*/ 691007 h 868247"/>
              <a:gd name="connsiteX55" fmla="*/ 104733 w 637354"/>
              <a:gd name="connsiteY55" fmla="*/ 682950 h 868247"/>
              <a:gd name="connsiteX56" fmla="*/ 88620 w 637354"/>
              <a:gd name="connsiteY56" fmla="*/ 658781 h 868247"/>
              <a:gd name="connsiteX57" fmla="*/ 84592 w 637354"/>
              <a:gd name="connsiteY57" fmla="*/ 646696 h 868247"/>
              <a:gd name="connsiteX58" fmla="*/ 68480 w 637354"/>
              <a:gd name="connsiteY58" fmla="*/ 626555 h 868247"/>
              <a:gd name="connsiteX59" fmla="*/ 48339 w 637354"/>
              <a:gd name="connsiteY59" fmla="*/ 590302 h 868247"/>
              <a:gd name="connsiteX60" fmla="*/ 40282 w 637354"/>
              <a:gd name="connsiteY60" fmla="*/ 578217 h 868247"/>
              <a:gd name="connsiteX61" fmla="*/ 32226 w 637354"/>
              <a:gd name="connsiteY61" fmla="*/ 566133 h 868247"/>
              <a:gd name="connsiteX62" fmla="*/ 16113 w 637354"/>
              <a:gd name="connsiteY62" fmla="*/ 529879 h 868247"/>
              <a:gd name="connsiteX63" fmla="*/ 8057 w 637354"/>
              <a:gd name="connsiteY63" fmla="*/ 501681 h 868247"/>
              <a:gd name="connsiteX64" fmla="*/ 12085 w 637354"/>
              <a:gd name="connsiteY64" fmla="*/ 453343 h 868247"/>
              <a:gd name="connsiteX65" fmla="*/ 0 w 637354"/>
              <a:gd name="connsiteY65" fmla="*/ 396948 h 868247"/>
              <a:gd name="connsiteX0" fmla="*/ 0 w 646909"/>
              <a:gd name="connsiteY0" fmla="*/ 396948 h 868247"/>
              <a:gd name="connsiteX1" fmla="*/ 0 w 646909"/>
              <a:gd name="connsiteY1" fmla="*/ 396948 h 868247"/>
              <a:gd name="connsiteX2" fmla="*/ 4028 w 646909"/>
              <a:gd name="connsiteY2" fmla="*/ 247905 h 868247"/>
              <a:gd name="connsiteX3" fmla="*/ 12085 w 646909"/>
              <a:gd name="connsiteY3" fmla="*/ 223736 h 868247"/>
              <a:gd name="connsiteX4" fmla="*/ 28198 w 646909"/>
              <a:gd name="connsiteY4" fmla="*/ 203595 h 868247"/>
              <a:gd name="connsiteX5" fmla="*/ 32226 w 646909"/>
              <a:gd name="connsiteY5" fmla="*/ 191511 h 868247"/>
              <a:gd name="connsiteX6" fmla="*/ 56395 w 646909"/>
              <a:gd name="connsiteY6" fmla="*/ 175398 h 868247"/>
              <a:gd name="connsiteX7" fmla="*/ 64451 w 646909"/>
              <a:gd name="connsiteY7" fmla="*/ 143172 h 868247"/>
              <a:gd name="connsiteX8" fmla="*/ 68480 w 646909"/>
              <a:gd name="connsiteY8" fmla="*/ 127059 h 868247"/>
              <a:gd name="connsiteX9" fmla="*/ 76536 w 646909"/>
              <a:gd name="connsiteY9" fmla="*/ 102890 h 868247"/>
              <a:gd name="connsiteX10" fmla="*/ 88620 w 646909"/>
              <a:gd name="connsiteY10" fmla="*/ 98862 h 868247"/>
              <a:gd name="connsiteX11" fmla="*/ 116818 w 646909"/>
              <a:gd name="connsiteY11" fmla="*/ 74693 h 868247"/>
              <a:gd name="connsiteX12" fmla="*/ 132931 w 646909"/>
              <a:gd name="connsiteY12" fmla="*/ 70665 h 868247"/>
              <a:gd name="connsiteX13" fmla="*/ 140987 w 646909"/>
              <a:gd name="connsiteY13" fmla="*/ 58580 h 868247"/>
              <a:gd name="connsiteX14" fmla="*/ 153072 w 646909"/>
              <a:gd name="connsiteY14" fmla="*/ 50524 h 868247"/>
              <a:gd name="connsiteX15" fmla="*/ 173213 w 646909"/>
              <a:gd name="connsiteY15" fmla="*/ 30383 h 868247"/>
              <a:gd name="connsiteX16" fmla="*/ 181269 w 646909"/>
              <a:gd name="connsiteY16" fmla="*/ 22326 h 868247"/>
              <a:gd name="connsiteX17" fmla="*/ 290030 w 646909"/>
              <a:gd name="connsiteY17" fmla="*/ 18298 h 868247"/>
              <a:gd name="connsiteX18" fmla="*/ 326284 w 646909"/>
              <a:gd name="connsiteY18" fmla="*/ 26355 h 868247"/>
              <a:gd name="connsiteX19" fmla="*/ 342397 w 646909"/>
              <a:gd name="connsiteY19" fmla="*/ 34411 h 868247"/>
              <a:gd name="connsiteX20" fmla="*/ 374622 w 646909"/>
              <a:gd name="connsiteY20" fmla="*/ 38439 h 868247"/>
              <a:gd name="connsiteX21" fmla="*/ 386707 w 646909"/>
              <a:gd name="connsiteY21" fmla="*/ 46496 h 868247"/>
              <a:gd name="connsiteX22" fmla="*/ 418932 w 646909"/>
              <a:gd name="connsiteY22" fmla="*/ 58580 h 868247"/>
              <a:gd name="connsiteX23" fmla="*/ 435045 w 646909"/>
              <a:gd name="connsiteY23" fmla="*/ 78721 h 868247"/>
              <a:gd name="connsiteX24" fmla="*/ 447130 w 646909"/>
              <a:gd name="connsiteY24" fmla="*/ 90806 h 868247"/>
              <a:gd name="connsiteX25" fmla="*/ 497709 w 646909"/>
              <a:gd name="connsiteY25" fmla="*/ 137327 h 868247"/>
              <a:gd name="connsiteX26" fmla="*/ 523665 w 646909"/>
              <a:gd name="connsiteY26" fmla="*/ 175398 h 868247"/>
              <a:gd name="connsiteX27" fmla="*/ 575182 w 646909"/>
              <a:gd name="connsiteY27" fmla="*/ 239394 h 868247"/>
              <a:gd name="connsiteX28" fmla="*/ 602017 w 646909"/>
              <a:gd name="connsiteY28" fmla="*/ 330710 h 868247"/>
              <a:gd name="connsiteX29" fmla="*/ 620826 w 646909"/>
              <a:gd name="connsiteY29" fmla="*/ 384864 h 868247"/>
              <a:gd name="connsiteX30" fmla="*/ 633789 w 646909"/>
              <a:gd name="connsiteY30" fmla="*/ 421118 h 868247"/>
              <a:gd name="connsiteX31" fmla="*/ 636455 w 646909"/>
              <a:gd name="connsiteY31" fmla="*/ 461399 h 868247"/>
              <a:gd name="connsiteX32" fmla="*/ 645566 w 646909"/>
              <a:gd name="connsiteY32" fmla="*/ 586431 h 868247"/>
              <a:gd name="connsiteX33" fmla="*/ 628398 w 646909"/>
              <a:gd name="connsiteY33" fmla="*/ 711148 h 868247"/>
              <a:gd name="connsiteX34" fmla="*/ 624370 w 646909"/>
              <a:gd name="connsiteY34" fmla="*/ 731288 h 868247"/>
              <a:gd name="connsiteX35" fmla="*/ 604229 w 646909"/>
              <a:gd name="connsiteY35" fmla="*/ 767542 h 868247"/>
              <a:gd name="connsiteX36" fmla="*/ 584088 w 646909"/>
              <a:gd name="connsiteY36" fmla="*/ 787683 h 868247"/>
              <a:gd name="connsiteX37" fmla="*/ 567976 w 646909"/>
              <a:gd name="connsiteY37" fmla="*/ 815881 h 868247"/>
              <a:gd name="connsiteX38" fmla="*/ 559919 w 646909"/>
              <a:gd name="connsiteY38" fmla="*/ 823937 h 868247"/>
              <a:gd name="connsiteX39" fmla="*/ 551863 w 646909"/>
              <a:gd name="connsiteY39" fmla="*/ 836022 h 868247"/>
              <a:gd name="connsiteX40" fmla="*/ 527694 w 646909"/>
              <a:gd name="connsiteY40" fmla="*/ 844078 h 868247"/>
              <a:gd name="connsiteX41" fmla="*/ 394763 w 646909"/>
              <a:gd name="connsiteY41" fmla="*/ 852134 h 868247"/>
              <a:gd name="connsiteX42" fmla="*/ 354481 w 646909"/>
              <a:gd name="connsiteY42" fmla="*/ 868247 h 868247"/>
              <a:gd name="connsiteX43" fmla="*/ 277946 w 646909"/>
              <a:gd name="connsiteY43" fmla="*/ 860191 h 868247"/>
              <a:gd name="connsiteX44" fmla="*/ 253776 w 646909"/>
              <a:gd name="connsiteY44" fmla="*/ 852134 h 868247"/>
              <a:gd name="connsiteX45" fmla="*/ 237664 w 646909"/>
              <a:gd name="connsiteY45" fmla="*/ 831993 h 868247"/>
              <a:gd name="connsiteX46" fmla="*/ 225579 w 646909"/>
              <a:gd name="connsiteY46" fmla="*/ 823937 h 868247"/>
              <a:gd name="connsiteX47" fmla="*/ 209466 w 646909"/>
              <a:gd name="connsiteY47" fmla="*/ 807824 h 868247"/>
              <a:gd name="connsiteX48" fmla="*/ 201410 w 646909"/>
              <a:gd name="connsiteY48" fmla="*/ 795740 h 868247"/>
              <a:gd name="connsiteX49" fmla="*/ 185297 w 646909"/>
              <a:gd name="connsiteY49" fmla="*/ 779627 h 868247"/>
              <a:gd name="connsiteX50" fmla="*/ 177241 w 646909"/>
              <a:gd name="connsiteY50" fmla="*/ 771570 h 868247"/>
              <a:gd name="connsiteX51" fmla="*/ 161128 w 646909"/>
              <a:gd name="connsiteY51" fmla="*/ 747401 h 868247"/>
              <a:gd name="connsiteX52" fmla="*/ 153072 w 646909"/>
              <a:gd name="connsiteY52" fmla="*/ 735317 h 868247"/>
              <a:gd name="connsiteX53" fmla="*/ 128902 w 646909"/>
              <a:gd name="connsiteY53" fmla="*/ 715176 h 868247"/>
              <a:gd name="connsiteX54" fmla="*/ 112790 w 646909"/>
              <a:gd name="connsiteY54" fmla="*/ 691007 h 868247"/>
              <a:gd name="connsiteX55" fmla="*/ 104733 w 646909"/>
              <a:gd name="connsiteY55" fmla="*/ 682950 h 868247"/>
              <a:gd name="connsiteX56" fmla="*/ 88620 w 646909"/>
              <a:gd name="connsiteY56" fmla="*/ 658781 h 868247"/>
              <a:gd name="connsiteX57" fmla="*/ 84592 w 646909"/>
              <a:gd name="connsiteY57" fmla="*/ 646696 h 868247"/>
              <a:gd name="connsiteX58" fmla="*/ 68480 w 646909"/>
              <a:gd name="connsiteY58" fmla="*/ 626555 h 868247"/>
              <a:gd name="connsiteX59" fmla="*/ 48339 w 646909"/>
              <a:gd name="connsiteY59" fmla="*/ 590302 h 868247"/>
              <a:gd name="connsiteX60" fmla="*/ 40282 w 646909"/>
              <a:gd name="connsiteY60" fmla="*/ 578217 h 868247"/>
              <a:gd name="connsiteX61" fmla="*/ 32226 w 646909"/>
              <a:gd name="connsiteY61" fmla="*/ 566133 h 868247"/>
              <a:gd name="connsiteX62" fmla="*/ 16113 w 646909"/>
              <a:gd name="connsiteY62" fmla="*/ 529879 h 868247"/>
              <a:gd name="connsiteX63" fmla="*/ 8057 w 646909"/>
              <a:gd name="connsiteY63" fmla="*/ 501681 h 868247"/>
              <a:gd name="connsiteX64" fmla="*/ 12085 w 646909"/>
              <a:gd name="connsiteY64" fmla="*/ 453343 h 868247"/>
              <a:gd name="connsiteX65" fmla="*/ 0 w 646909"/>
              <a:gd name="connsiteY65" fmla="*/ 396948 h 868247"/>
              <a:gd name="connsiteX0" fmla="*/ 0 w 647656"/>
              <a:gd name="connsiteY0" fmla="*/ 396948 h 868247"/>
              <a:gd name="connsiteX1" fmla="*/ 0 w 647656"/>
              <a:gd name="connsiteY1" fmla="*/ 396948 h 868247"/>
              <a:gd name="connsiteX2" fmla="*/ 4028 w 647656"/>
              <a:gd name="connsiteY2" fmla="*/ 247905 h 868247"/>
              <a:gd name="connsiteX3" fmla="*/ 12085 w 647656"/>
              <a:gd name="connsiteY3" fmla="*/ 223736 h 868247"/>
              <a:gd name="connsiteX4" fmla="*/ 28198 w 647656"/>
              <a:gd name="connsiteY4" fmla="*/ 203595 h 868247"/>
              <a:gd name="connsiteX5" fmla="*/ 32226 w 647656"/>
              <a:gd name="connsiteY5" fmla="*/ 191511 h 868247"/>
              <a:gd name="connsiteX6" fmla="*/ 56395 w 647656"/>
              <a:gd name="connsiteY6" fmla="*/ 175398 h 868247"/>
              <a:gd name="connsiteX7" fmla="*/ 64451 w 647656"/>
              <a:gd name="connsiteY7" fmla="*/ 143172 h 868247"/>
              <a:gd name="connsiteX8" fmla="*/ 68480 w 647656"/>
              <a:gd name="connsiteY8" fmla="*/ 127059 h 868247"/>
              <a:gd name="connsiteX9" fmla="*/ 76536 w 647656"/>
              <a:gd name="connsiteY9" fmla="*/ 102890 h 868247"/>
              <a:gd name="connsiteX10" fmla="*/ 88620 w 647656"/>
              <a:gd name="connsiteY10" fmla="*/ 98862 h 868247"/>
              <a:gd name="connsiteX11" fmla="*/ 116818 w 647656"/>
              <a:gd name="connsiteY11" fmla="*/ 74693 h 868247"/>
              <a:gd name="connsiteX12" fmla="*/ 132931 w 647656"/>
              <a:gd name="connsiteY12" fmla="*/ 70665 h 868247"/>
              <a:gd name="connsiteX13" fmla="*/ 140987 w 647656"/>
              <a:gd name="connsiteY13" fmla="*/ 58580 h 868247"/>
              <a:gd name="connsiteX14" fmla="*/ 153072 w 647656"/>
              <a:gd name="connsiteY14" fmla="*/ 50524 h 868247"/>
              <a:gd name="connsiteX15" fmla="*/ 173213 w 647656"/>
              <a:gd name="connsiteY15" fmla="*/ 30383 h 868247"/>
              <a:gd name="connsiteX16" fmla="*/ 181269 w 647656"/>
              <a:gd name="connsiteY16" fmla="*/ 22326 h 868247"/>
              <a:gd name="connsiteX17" fmla="*/ 290030 w 647656"/>
              <a:gd name="connsiteY17" fmla="*/ 18298 h 868247"/>
              <a:gd name="connsiteX18" fmla="*/ 326284 w 647656"/>
              <a:gd name="connsiteY18" fmla="*/ 26355 h 868247"/>
              <a:gd name="connsiteX19" fmla="*/ 342397 w 647656"/>
              <a:gd name="connsiteY19" fmla="*/ 34411 h 868247"/>
              <a:gd name="connsiteX20" fmla="*/ 374622 w 647656"/>
              <a:gd name="connsiteY20" fmla="*/ 38439 h 868247"/>
              <a:gd name="connsiteX21" fmla="*/ 386707 w 647656"/>
              <a:gd name="connsiteY21" fmla="*/ 46496 h 868247"/>
              <a:gd name="connsiteX22" fmla="*/ 418932 w 647656"/>
              <a:gd name="connsiteY22" fmla="*/ 58580 h 868247"/>
              <a:gd name="connsiteX23" fmla="*/ 435045 w 647656"/>
              <a:gd name="connsiteY23" fmla="*/ 78721 h 868247"/>
              <a:gd name="connsiteX24" fmla="*/ 447130 w 647656"/>
              <a:gd name="connsiteY24" fmla="*/ 90806 h 868247"/>
              <a:gd name="connsiteX25" fmla="*/ 497709 w 647656"/>
              <a:gd name="connsiteY25" fmla="*/ 137327 h 868247"/>
              <a:gd name="connsiteX26" fmla="*/ 523665 w 647656"/>
              <a:gd name="connsiteY26" fmla="*/ 175398 h 868247"/>
              <a:gd name="connsiteX27" fmla="*/ 575182 w 647656"/>
              <a:gd name="connsiteY27" fmla="*/ 239394 h 868247"/>
              <a:gd name="connsiteX28" fmla="*/ 602017 w 647656"/>
              <a:gd name="connsiteY28" fmla="*/ 330710 h 868247"/>
              <a:gd name="connsiteX29" fmla="*/ 620826 w 647656"/>
              <a:gd name="connsiteY29" fmla="*/ 384864 h 868247"/>
              <a:gd name="connsiteX30" fmla="*/ 633789 w 647656"/>
              <a:gd name="connsiteY30" fmla="*/ 421118 h 868247"/>
              <a:gd name="connsiteX31" fmla="*/ 640937 w 647656"/>
              <a:gd name="connsiteY31" fmla="*/ 486052 h 868247"/>
              <a:gd name="connsiteX32" fmla="*/ 645566 w 647656"/>
              <a:gd name="connsiteY32" fmla="*/ 586431 h 868247"/>
              <a:gd name="connsiteX33" fmla="*/ 628398 w 647656"/>
              <a:gd name="connsiteY33" fmla="*/ 711148 h 868247"/>
              <a:gd name="connsiteX34" fmla="*/ 624370 w 647656"/>
              <a:gd name="connsiteY34" fmla="*/ 731288 h 868247"/>
              <a:gd name="connsiteX35" fmla="*/ 604229 w 647656"/>
              <a:gd name="connsiteY35" fmla="*/ 767542 h 868247"/>
              <a:gd name="connsiteX36" fmla="*/ 584088 w 647656"/>
              <a:gd name="connsiteY36" fmla="*/ 787683 h 868247"/>
              <a:gd name="connsiteX37" fmla="*/ 567976 w 647656"/>
              <a:gd name="connsiteY37" fmla="*/ 815881 h 868247"/>
              <a:gd name="connsiteX38" fmla="*/ 559919 w 647656"/>
              <a:gd name="connsiteY38" fmla="*/ 823937 h 868247"/>
              <a:gd name="connsiteX39" fmla="*/ 551863 w 647656"/>
              <a:gd name="connsiteY39" fmla="*/ 836022 h 868247"/>
              <a:gd name="connsiteX40" fmla="*/ 527694 w 647656"/>
              <a:gd name="connsiteY40" fmla="*/ 844078 h 868247"/>
              <a:gd name="connsiteX41" fmla="*/ 394763 w 647656"/>
              <a:gd name="connsiteY41" fmla="*/ 852134 h 868247"/>
              <a:gd name="connsiteX42" fmla="*/ 354481 w 647656"/>
              <a:gd name="connsiteY42" fmla="*/ 868247 h 868247"/>
              <a:gd name="connsiteX43" fmla="*/ 277946 w 647656"/>
              <a:gd name="connsiteY43" fmla="*/ 860191 h 868247"/>
              <a:gd name="connsiteX44" fmla="*/ 253776 w 647656"/>
              <a:gd name="connsiteY44" fmla="*/ 852134 h 868247"/>
              <a:gd name="connsiteX45" fmla="*/ 237664 w 647656"/>
              <a:gd name="connsiteY45" fmla="*/ 831993 h 868247"/>
              <a:gd name="connsiteX46" fmla="*/ 225579 w 647656"/>
              <a:gd name="connsiteY46" fmla="*/ 823937 h 868247"/>
              <a:gd name="connsiteX47" fmla="*/ 209466 w 647656"/>
              <a:gd name="connsiteY47" fmla="*/ 807824 h 868247"/>
              <a:gd name="connsiteX48" fmla="*/ 201410 w 647656"/>
              <a:gd name="connsiteY48" fmla="*/ 795740 h 868247"/>
              <a:gd name="connsiteX49" fmla="*/ 185297 w 647656"/>
              <a:gd name="connsiteY49" fmla="*/ 779627 h 868247"/>
              <a:gd name="connsiteX50" fmla="*/ 177241 w 647656"/>
              <a:gd name="connsiteY50" fmla="*/ 771570 h 868247"/>
              <a:gd name="connsiteX51" fmla="*/ 161128 w 647656"/>
              <a:gd name="connsiteY51" fmla="*/ 747401 h 868247"/>
              <a:gd name="connsiteX52" fmla="*/ 153072 w 647656"/>
              <a:gd name="connsiteY52" fmla="*/ 735317 h 868247"/>
              <a:gd name="connsiteX53" fmla="*/ 128902 w 647656"/>
              <a:gd name="connsiteY53" fmla="*/ 715176 h 868247"/>
              <a:gd name="connsiteX54" fmla="*/ 112790 w 647656"/>
              <a:gd name="connsiteY54" fmla="*/ 691007 h 868247"/>
              <a:gd name="connsiteX55" fmla="*/ 104733 w 647656"/>
              <a:gd name="connsiteY55" fmla="*/ 682950 h 868247"/>
              <a:gd name="connsiteX56" fmla="*/ 88620 w 647656"/>
              <a:gd name="connsiteY56" fmla="*/ 658781 h 868247"/>
              <a:gd name="connsiteX57" fmla="*/ 84592 w 647656"/>
              <a:gd name="connsiteY57" fmla="*/ 646696 h 868247"/>
              <a:gd name="connsiteX58" fmla="*/ 68480 w 647656"/>
              <a:gd name="connsiteY58" fmla="*/ 626555 h 868247"/>
              <a:gd name="connsiteX59" fmla="*/ 48339 w 647656"/>
              <a:gd name="connsiteY59" fmla="*/ 590302 h 868247"/>
              <a:gd name="connsiteX60" fmla="*/ 40282 w 647656"/>
              <a:gd name="connsiteY60" fmla="*/ 578217 h 868247"/>
              <a:gd name="connsiteX61" fmla="*/ 32226 w 647656"/>
              <a:gd name="connsiteY61" fmla="*/ 566133 h 868247"/>
              <a:gd name="connsiteX62" fmla="*/ 16113 w 647656"/>
              <a:gd name="connsiteY62" fmla="*/ 529879 h 868247"/>
              <a:gd name="connsiteX63" fmla="*/ 8057 w 647656"/>
              <a:gd name="connsiteY63" fmla="*/ 501681 h 868247"/>
              <a:gd name="connsiteX64" fmla="*/ 12085 w 647656"/>
              <a:gd name="connsiteY64" fmla="*/ 453343 h 868247"/>
              <a:gd name="connsiteX65" fmla="*/ 0 w 647656"/>
              <a:gd name="connsiteY65" fmla="*/ 396948 h 868247"/>
              <a:gd name="connsiteX0" fmla="*/ 0 w 647656"/>
              <a:gd name="connsiteY0" fmla="*/ 396948 h 868247"/>
              <a:gd name="connsiteX1" fmla="*/ 0 w 647656"/>
              <a:gd name="connsiteY1" fmla="*/ 396948 h 868247"/>
              <a:gd name="connsiteX2" fmla="*/ 4028 w 647656"/>
              <a:gd name="connsiteY2" fmla="*/ 247905 h 868247"/>
              <a:gd name="connsiteX3" fmla="*/ 12085 w 647656"/>
              <a:gd name="connsiteY3" fmla="*/ 223736 h 868247"/>
              <a:gd name="connsiteX4" fmla="*/ 28198 w 647656"/>
              <a:gd name="connsiteY4" fmla="*/ 203595 h 868247"/>
              <a:gd name="connsiteX5" fmla="*/ 32226 w 647656"/>
              <a:gd name="connsiteY5" fmla="*/ 191511 h 868247"/>
              <a:gd name="connsiteX6" fmla="*/ 56395 w 647656"/>
              <a:gd name="connsiteY6" fmla="*/ 175398 h 868247"/>
              <a:gd name="connsiteX7" fmla="*/ 64451 w 647656"/>
              <a:gd name="connsiteY7" fmla="*/ 143172 h 868247"/>
              <a:gd name="connsiteX8" fmla="*/ 68480 w 647656"/>
              <a:gd name="connsiteY8" fmla="*/ 127059 h 868247"/>
              <a:gd name="connsiteX9" fmla="*/ 76536 w 647656"/>
              <a:gd name="connsiteY9" fmla="*/ 102890 h 868247"/>
              <a:gd name="connsiteX10" fmla="*/ 88620 w 647656"/>
              <a:gd name="connsiteY10" fmla="*/ 98862 h 868247"/>
              <a:gd name="connsiteX11" fmla="*/ 116818 w 647656"/>
              <a:gd name="connsiteY11" fmla="*/ 74693 h 868247"/>
              <a:gd name="connsiteX12" fmla="*/ 132931 w 647656"/>
              <a:gd name="connsiteY12" fmla="*/ 70665 h 868247"/>
              <a:gd name="connsiteX13" fmla="*/ 140987 w 647656"/>
              <a:gd name="connsiteY13" fmla="*/ 58580 h 868247"/>
              <a:gd name="connsiteX14" fmla="*/ 173213 w 647656"/>
              <a:gd name="connsiteY14" fmla="*/ 30383 h 868247"/>
              <a:gd name="connsiteX15" fmla="*/ 181269 w 647656"/>
              <a:gd name="connsiteY15" fmla="*/ 22326 h 868247"/>
              <a:gd name="connsiteX16" fmla="*/ 290030 w 647656"/>
              <a:gd name="connsiteY16" fmla="*/ 18298 h 868247"/>
              <a:gd name="connsiteX17" fmla="*/ 326284 w 647656"/>
              <a:gd name="connsiteY17" fmla="*/ 26355 h 868247"/>
              <a:gd name="connsiteX18" fmla="*/ 342397 w 647656"/>
              <a:gd name="connsiteY18" fmla="*/ 34411 h 868247"/>
              <a:gd name="connsiteX19" fmla="*/ 374622 w 647656"/>
              <a:gd name="connsiteY19" fmla="*/ 38439 h 868247"/>
              <a:gd name="connsiteX20" fmla="*/ 386707 w 647656"/>
              <a:gd name="connsiteY20" fmla="*/ 46496 h 868247"/>
              <a:gd name="connsiteX21" fmla="*/ 418932 w 647656"/>
              <a:gd name="connsiteY21" fmla="*/ 58580 h 868247"/>
              <a:gd name="connsiteX22" fmla="*/ 435045 w 647656"/>
              <a:gd name="connsiteY22" fmla="*/ 78721 h 868247"/>
              <a:gd name="connsiteX23" fmla="*/ 447130 w 647656"/>
              <a:gd name="connsiteY23" fmla="*/ 90806 h 868247"/>
              <a:gd name="connsiteX24" fmla="*/ 497709 w 647656"/>
              <a:gd name="connsiteY24" fmla="*/ 137327 h 868247"/>
              <a:gd name="connsiteX25" fmla="*/ 523665 w 647656"/>
              <a:gd name="connsiteY25" fmla="*/ 175398 h 868247"/>
              <a:gd name="connsiteX26" fmla="*/ 575182 w 647656"/>
              <a:gd name="connsiteY26" fmla="*/ 239394 h 868247"/>
              <a:gd name="connsiteX27" fmla="*/ 602017 w 647656"/>
              <a:gd name="connsiteY27" fmla="*/ 330710 h 868247"/>
              <a:gd name="connsiteX28" fmla="*/ 620826 w 647656"/>
              <a:gd name="connsiteY28" fmla="*/ 384864 h 868247"/>
              <a:gd name="connsiteX29" fmla="*/ 633789 w 647656"/>
              <a:gd name="connsiteY29" fmla="*/ 421118 h 868247"/>
              <a:gd name="connsiteX30" fmla="*/ 640937 w 647656"/>
              <a:gd name="connsiteY30" fmla="*/ 486052 h 868247"/>
              <a:gd name="connsiteX31" fmla="*/ 645566 w 647656"/>
              <a:gd name="connsiteY31" fmla="*/ 586431 h 868247"/>
              <a:gd name="connsiteX32" fmla="*/ 628398 w 647656"/>
              <a:gd name="connsiteY32" fmla="*/ 711148 h 868247"/>
              <a:gd name="connsiteX33" fmla="*/ 624370 w 647656"/>
              <a:gd name="connsiteY33" fmla="*/ 731288 h 868247"/>
              <a:gd name="connsiteX34" fmla="*/ 604229 w 647656"/>
              <a:gd name="connsiteY34" fmla="*/ 767542 h 868247"/>
              <a:gd name="connsiteX35" fmla="*/ 584088 w 647656"/>
              <a:gd name="connsiteY35" fmla="*/ 787683 h 868247"/>
              <a:gd name="connsiteX36" fmla="*/ 567976 w 647656"/>
              <a:gd name="connsiteY36" fmla="*/ 815881 h 868247"/>
              <a:gd name="connsiteX37" fmla="*/ 559919 w 647656"/>
              <a:gd name="connsiteY37" fmla="*/ 823937 h 868247"/>
              <a:gd name="connsiteX38" fmla="*/ 551863 w 647656"/>
              <a:gd name="connsiteY38" fmla="*/ 836022 h 868247"/>
              <a:gd name="connsiteX39" fmla="*/ 527694 w 647656"/>
              <a:gd name="connsiteY39" fmla="*/ 844078 h 868247"/>
              <a:gd name="connsiteX40" fmla="*/ 394763 w 647656"/>
              <a:gd name="connsiteY40" fmla="*/ 852134 h 868247"/>
              <a:gd name="connsiteX41" fmla="*/ 354481 w 647656"/>
              <a:gd name="connsiteY41" fmla="*/ 868247 h 868247"/>
              <a:gd name="connsiteX42" fmla="*/ 277946 w 647656"/>
              <a:gd name="connsiteY42" fmla="*/ 860191 h 868247"/>
              <a:gd name="connsiteX43" fmla="*/ 253776 w 647656"/>
              <a:gd name="connsiteY43" fmla="*/ 852134 h 868247"/>
              <a:gd name="connsiteX44" fmla="*/ 237664 w 647656"/>
              <a:gd name="connsiteY44" fmla="*/ 831993 h 868247"/>
              <a:gd name="connsiteX45" fmla="*/ 225579 w 647656"/>
              <a:gd name="connsiteY45" fmla="*/ 823937 h 868247"/>
              <a:gd name="connsiteX46" fmla="*/ 209466 w 647656"/>
              <a:gd name="connsiteY46" fmla="*/ 807824 h 868247"/>
              <a:gd name="connsiteX47" fmla="*/ 201410 w 647656"/>
              <a:gd name="connsiteY47" fmla="*/ 795740 h 868247"/>
              <a:gd name="connsiteX48" fmla="*/ 185297 w 647656"/>
              <a:gd name="connsiteY48" fmla="*/ 779627 h 868247"/>
              <a:gd name="connsiteX49" fmla="*/ 177241 w 647656"/>
              <a:gd name="connsiteY49" fmla="*/ 771570 h 868247"/>
              <a:gd name="connsiteX50" fmla="*/ 161128 w 647656"/>
              <a:gd name="connsiteY50" fmla="*/ 747401 h 868247"/>
              <a:gd name="connsiteX51" fmla="*/ 153072 w 647656"/>
              <a:gd name="connsiteY51" fmla="*/ 735317 h 868247"/>
              <a:gd name="connsiteX52" fmla="*/ 128902 w 647656"/>
              <a:gd name="connsiteY52" fmla="*/ 715176 h 868247"/>
              <a:gd name="connsiteX53" fmla="*/ 112790 w 647656"/>
              <a:gd name="connsiteY53" fmla="*/ 691007 h 868247"/>
              <a:gd name="connsiteX54" fmla="*/ 104733 w 647656"/>
              <a:gd name="connsiteY54" fmla="*/ 682950 h 868247"/>
              <a:gd name="connsiteX55" fmla="*/ 88620 w 647656"/>
              <a:gd name="connsiteY55" fmla="*/ 658781 h 868247"/>
              <a:gd name="connsiteX56" fmla="*/ 84592 w 647656"/>
              <a:gd name="connsiteY56" fmla="*/ 646696 h 868247"/>
              <a:gd name="connsiteX57" fmla="*/ 68480 w 647656"/>
              <a:gd name="connsiteY57" fmla="*/ 626555 h 868247"/>
              <a:gd name="connsiteX58" fmla="*/ 48339 w 647656"/>
              <a:gd name="connsiteY58" fmla="*/ 590302 h 868247"/>
              <a:gd name="connsiteX59" fmla="*/ 40282 w 647656"/>
              <a:gd name="connsiteY59" fmla="*/ 578217 h 868247"/>
              <a:gd name="connsiteX60" fmla="*/ 32226 w 647656"/>
              <a:gd name="connsiteY60" fmla="*/ 566133 h 868247"/>
              <a:gd name="connsiteX61" fmla="*/ 16113 w 647656"/>
              <a:gd name="connsiteY61" fmla="*/ 529879 h 868247"/>
              <a:gd name="connsiteX62" fmla="*/ 8057 w 647656"/>
              <a:gd name="connsiteY62" fmla="*/ 501681 h 868247"/>
              <a:gd name="connsiteX63" fmla="*/ 12085 w 647656"/>
              <a:gd name="connsiteY63" fmla="*/ 453343 h 868247"/>
              <a:gd name="connsiteX64" fmla="*/ 0 w 647656"/>
              <a:gd name="connsiteY64" fmla="*/ 396948 h 868247"/>
              <a:gd name="connsiteX0" fmla="*/ 0 w 647656"/>
              <a:gd name="connsiteY0" fmla="*/ 396948 h 868247"/>
              <a:gd name="connsiteX1" fmla="*/ 0 w 647656"/>
              <a:gd name="connsiteY1" fmla="*/ 396948 h 868247"/>
              <a:gd name="connsiteX2" fmla="*/ 4028 w 647656"/>
              <a:gd name="connsiteY2" fmla="*/ 247905 h 868247"/>
              <a:gd name="connsiteX3" fmla="*/ 12085 w 647656"/>
              <a:gd name="connsiteY3" fmla="*/ 223736 h 868247"/>
              <a:gd name="connsiteX4" fmla="*/ 28198 w 647656"/>
              <a:gd name="connsiteY4" fmla="*/ 203595 h 868247"/>
              <a:gd name="connsiteX5" fmla="*/ 32226 w 647656"/>
              <a:gd name="connsiteY5" fmla="*/ 191511 h 868247"/>
              <a:gd name="connsiteX6" fmla="*/ 56395 w 647656"/>
              <a:gd name="connsiteY6" fmla="*/ 175398 h 868247"/>
              <a:gd name="connsiteX7" fmla="*/ 64451 w 647656"/>
              <a:gd name="connsiteY7" fmla="*/ 143172 h 868247"/>
              <a:gd name="connsiteX8" fmla="*/ 68480 w 647656"/>
              <a:gd name="connsiteY8" fmla="*/ 127059 h 868247"/>
              <a:gd name="connsiteX9" fmla="*/ 76536 w 647656"/>
              <a:gd name="connsiteY9" fmla="*/ 102890 h 868247"/>
              <a:gd name="connsiteX10" fmla="*/ 88620 w 647656"/>
              <a:gd name="connsiteY10" fmla="*/ 98862 h 868247"/>
              <a:gd name="connsiteX11" fmla="*/ 116818 w 647656"/>
              <a:gd name="connsiteY11" fmla="*/ 74693 h 868247"/>
              <a:gd name="connsiteX12" fmla="*/ 132931 w 647656"/>
              <a:gd name="connsiteY12" fmla="*/ 70665 h 868247"/>
              <a:gd name="connsiteX13" fmla="*/ 140987 w 647656"/>
              <a:gd name="connsiteY13" fmla="*/ 58580 h 868247"/>
              <a:gd name="connsiteX14" fmla="*/ 181269 w 647656"/>
              <a:gd name="connsiteY14" fmla="*/ 22326 h 868247"/>
              <a:gd name="connsiteX15" fmla="*/ 290030 w 647656"/>
              <a:gd name="connsiteY15" fmla="*/ 18298 h 868247"/>
              <a:gd name="connsiteX16" fmla="*/ 326284 w 647656"/>
              <a:gd name="connsiteY16" fmla="*/ 26355 h 868247"/>
              <a:gd name="connsiteX17" fmla="*/ 342397 w 647656"/>
              <a:gd name="connsiteY17" fmla="*/ 34411 h 868247"/>
              <a:gd name="connsiteX18" fmla="*/ 374622 w 647656"/>
              <a:gd name="connsiteY18" fmla="*/ 38439 h 868247"/>
              <a:gd name="connsiteX19" fmla="*/ 386707 w 647656"/>
              <a:gd name="connsiteY19" fmla="*/ 46496 h 868247"/>
              <a:gd name="connsiteX20" fmla="*/ 418932 w 647656"/>
              <a:gd name="connsiteY20" fmla="*/ 58580 h 868247"/>
              <a:gd name="connsiteX21" fmla="*/ 435045 w 647656"/>
              <a:gd name="connsiteY21" fmla="*/ 78721 h 868247"/>
              <a:gd name="connsiteX22" fmla="*/ 447130 w 647656"/>
              <a:gd name="connsiteY22" fmla="*/ 90806 h 868247"/>
              <a:gd name="connsiteX23" fmla="*/ 497709 w 647656"/>
              <a:gd name="connsiteY23" fmla="*/ 137327 h 868247"/>
              <a:gd name="connsiteX24" fmla="*/ 523665 w 647656"/>
              <a:gd name="connsiteY24" fmla="*/ 175398 h 868247"/>
              <a:gd name="connsiteX25" fmla="*/ 575182 w 647656"/>
              <a:gd name="connsiteY25" fmla="*/ 239394 h 868247"/>
              <a:gd name="connsiteX26" fmla="*/ 602017 w 647656"/>
              <a:gd name="connsiteY26" fmla="*/ 330710 h 868247"/>
              <a:gd name="connsiteX27" fmla="*/ 620826 w 647656"/>
              <a:gd name="connsiteY27" fmla="*/ 384864 h 868247"/>
              <a:gd name="connsiteX28" fmla="*/ 633789 w 647656"/>
              <a:gd name="connsiteY28" fmla="*/ 421118 h 868247"/>
              <a:gd name="connsiteX29" fmla="*/ 640937 w 647656"/>
              <a:gd name="connsiteY29" fmla="*/ 486052 h 868247"/>
              <a:gd name="connsiteX30" fmla="*/ 645566 w 647656"/>
              <a:gd name="connsiteY30" fmla="*/ 586431 h 868247"/>
              <a:gd name="connsiteX31" fmla="*/ 628398 w 647656"/>
              <a:gd name="connsiteY31" fmla="*/ 711148 h 868247"/>
              <a:gd name="connsiteX32" fmla="*/ 624370 w 647656"/>
              <a:gd name="connsiteY32" fmla="*/ 731288 h 868247"/>
              <a:gd name="connsiteX33" fmla="*/ 604229 w 647656"/>
              <a:gd name="connsiteY33" fmla="*/ 767542 h 868247"/>
              <a:gd name="connsiteX34" fmla="*/ 584088 w 647656"/>
              <a:gd name="connsiteY34" fmla="*/ 787683 h 868247"/>
              <a:gd name="connsiteX35" fmla="*/ 567976 w 647656"/>
              <a:gd name="connsiteY35" fmla="*/ 815881 h 868247"/>
              <a:gd name="connsiteX36" fmla="*/ 559919 w 647656"/>
              <a:gd name="connsiteY36" fmla="*/ 823937 h 868247"/>
              <a:gd name="connsiteX37" fmla="*/ 551863 w 647656"/>
              <a:gd name="connsiteY37" fmla="*/ 836022 h 868247"/>
              <a:gd name="connsiteX38" fmla="*/ 527694 w 647656"/>
              <a:gd name="connsiteY38" fmla="*/ 844078 h 868247"/>
              <a:gd name="connsiteX39" fmla="*/ 394763 w 647656"/>
              <a:gd name="connsiteY39" fmla="*/ 852134 h 868247"/>
              <a:gd name="connsiteX40" fmla="*/ 354481 w 647656"/>
              <a:gd name="connsiteY40" fmla="*/ 868247 h 868247"/>
              <a:gd name="connsiteX41" fmla="*/ 277946 w 647656"/>
              <a:gd name="connsiteY41" fmla="*/ 860191 h 868247"/>
              <a:gd name="connsiteX42" fmla="*/ 253776 w 647656"/>
              <a:gd name="connsiteY42" fmla="*/ 852134 h 868247"/>
              <a:gd name="connsiteX43" fmla="*/ 237664 w 647656"/>
              <a:gd name="connsiteY43" fmla="*/ 831993 h 868247"/>
              <a:gd name="connsiteX44" fmla="*/ 225579 w 647656"/>
              <a:gd name="connsiteY44" fmla="*/ 823937 h 868247"/>
              <a:gd name="connsiteX45" fmla="*/ 209466 w 647656"/>
              <a:gd name="connsiteY45" fmla="*/ 807824 h 868247"/>
              <a:gd name="connsiteX46" fmla="*/ 201410 w 647656"/>
              <a:gd name="connsiteY46" fmla="*/ 795740 h 868247"/>
              <a:gd name="connsiteX47" fmla="*/ 185297 w 647656"/>
              <a:gd name="connsiteY47" fmla="*/ 779627 h 868247"/>
              <a:gd name="connsiteX48" fmla="*/ 177241 w 647656"/>
              <a:gd name="connsiteY48" fmla="*/ 771570 h 868247"/>
              <a:gd name="connsiteX49" fmla="*/ 161128 w 647656"/>
              <a:gd name="connsiteY49" fmla="*/ 747401 h 868247"/>
              <a:gd name="connsiteX50" fmla="*/ 153072 w 647656"/>
              <a:gd name="connsiteY50" fmla="*/ 735317 h 868247"/>
              <a:gd name="connsiteX51" fmla="*/ 128902 w 647656"/>
              <a:gd name="connsiteY51" fmla="*/ 715176 h 868247"/>
              <a:gd name="connsiteX52" fmla="*/ 112790 w 647656"/>
              <a:gd name="connsiteY52" fmla="*/ 691007 h 868247"/>
              <a:gd name="connsiteX53" fmla="*/ 104733 w 647656"/>
              <a:gd name="connsiteY53" fmla="*/ 682950 h 868247"/>
              <a:gd name="connsiteX54" fmla="*/ 88620 w 647656"/>
              <a:gd name="connsiteY54" fmla="*/ 658781 h 868247"/>
              <a:gd name="connsiteX55" fmla="*/ 84592 w 647656"/>
              <a:gd name="connsiteY55" fmla="*/ 646696 h 868247"/>
              <a:gd name="connsiteX56" fmla="*/ 68480 w 647656"/>
              <a:gd name="connsiteY56" fmla="*/ 626555 h 868247"/>
              <a:gd name="connsiteX57" fmla="*/ 48339 w 647656"/>
              <a:gd name="connsiteY57" fmla="*/ 590302 h 868247"/>
              <a:gd name="connsiteX58" fmla="*/ 40282 w 647656"/>
              <a:gd name="connsiteY58" fmla="*/ 578217 h 868247"/>
              <a:gd name="connsiteX59" fmla="*/ 32226 w 647656"/>
              <a:gd name="connsiteY59" fmla="*/ 566133 h 868247"/>
              <a:gd name="connsiteX60" fmla="*/ 16113 w 647656"/>
              <a:gd name="connsiteY60" fmla="*/ 529879 h 868247"/>
              <a:gd name="connsiteX61" fmla="*/ 8057 w 647656"/>
              <a:gd name="connsiteY61" fmla="*/ 501681 h 868247"/>
              <a:gd name="connsiteX62" fmla="*/ 12085 w 647656"/>
              <a:gd name="connsiteY62" fmla="*/ 453343 h 868247"/>
              <a:gd name="connsiteX63" fmla="*/ 0 w 647656"/>
              <a:gd name="connsiteY63" fmla="*/ 396948 h 868247"/>
              <a:gd name="connsiteX0" fmla="*/ 0 w 647656"/>
              <a:gd name="connsiteY0" fmla="*/ 396948 h 868247"/>
              <a:gd name="connsiteX1" fmla="*/ 0 w 647656"/>
              <a:gd name="connsiteY1" fmla="*/ 396948 h 868247"/>
              <a:gd name="connsiteX2" fmla="*/ 4028 w 647656"/>
              <a:gd name="connsiteY2" fmla="*/ 247905 h 868247"/>
              <a:gd name="connsiteX3" fmla="*/ 12085 w 647656"/>
              <a:gd name="connsiteY3" fmla="*/ 223736 h 868247"/>
              <a:gd name="connsiteX4" fmla="*/ 28198 w 647656"/>
              <a:gd name="connsiteY4" fmla="*/ 203595 h 868247"/>
              <a:gd name="connsiteX5" fmla="*/ 32226 w 647656"/>
              <a:gd name="connsiteY5" fmla="*/ 191511 h 868247"/>
              <a:gd name="connsiteX6" fmla="*/ 56395 w 647656"/>
              <a:gd name="connsiteY6" fmla="*/ 175398 h 868247"/>
              <a:gd name="connsiteX7" fmla="*/ 64451 w 647656"/>
              <a:gd name="connsiteY7" fmla="*/ 143172 h 868247"/>
              <a:gd name="connsiteX8" fmla="*/ 68480 w 647656"/>
              <a:gd name="connsiteY8" fmla="*/ 127059 h 868247"/>
              <a:gd name="connsiteX9" fmla="*/ 76536 w 647656"/>
              <a:gd name="connsiteY9" fmla="*/ 102890 h 868247"/>
              <a:gd name="connsiteX10" fmla="*/ 88620 w 647656"/>
              <a:gd name="connsiteY10" fmla="*/ 98862 h 868247"/>
              <a:gd name="connsiteX11" fmla="*/ 116818 w 647656"/>
              <a:gd name="connsiteY11" fmla="*/ 74693 h 868247"/>
              <a:gd name="connsiteX12" fmla="*/ 132931 w 647656"/>
              <a:gd name="connsiteY12" fmla="*/ 70665 h 868247"/>
              <a:gd name="connsiteX13" fmla="*/ 181269 w 647656"/>
              <a:gd name="connsiteY13" fmla="*/ 22326 h 868247"/>
              <a:gd name="connsiteX14" fmla="*/ 290030 w 647656"/>
              <a:gd name="connsiteY14" fmla="*/ 18298 h 868247"/>
              <a:gd name="connsiteX15" fmla="*/ 326284 w 647656"/>
              <a:gd name="connsiteY15" fmla="*/ 26355 h 868247"/>
              <a:gd name="connsiteX16" fmla="*/ 342397 w 647656"/>
              <a:gd name="connsiteY16" fmla="*/ 34411 h 868247"/>
              <a:gd name="connsiteX17" fmla="*/ 374622 w 647656"/>
              <a:gd name="connsiteY17" fmla="*/ 38439 h 868247"/>
              <a:gd name="connsiteX18" fmla="*/ 386707 w 647656"/>
              <a:gd name="connsiteY18" fmla="*/ 46496 h 868247"/>
              <a:gd name="connsiteX19" fmla="*/ 418932 w 647656"/>
              <a:gd name="connsiteY19" fmla="*/ 58580 h 868247"/>
              <a:gd name="connsiteX20" fmla="*/ 435045 w 647656"/>
              <a:gd name="connsiteY20" fmla="*/ 78721 h 868247"/>
              <a:gd name="connsiteX21" fmla="*/ 447130 w 647656"/>
              <a:gd name="connsiteY21" fmla="*/ 90806 h 868247"/>
              <a:gd name="connsiteX22" fmla="*/ 497709 w 647656"/>
              <a:gd name="connsiteY22" fmla="*/ 137327 h 868247"/>
              <a:gd name="connsiteX23" fmla="*/ 523665 w 647656"/>
              <a:gd name="connsiteY23" fmla="*/ 175398 h 868247"/>
              <a:gd name="connsiteX24" fmla="*/ 575182 w 647656"/>
              <a:gd name="connsiteY24" fmla="*/ 239394 h 868247"/>
              <a:gd name="connsiteX25" fmla="*/ 602017 w 647656"/>
              <a:gd name="connsiteY25" fmla="*/ 330710 h 868247"/>
              <a:gd name="connsiteX26" fmla="*/ 620826 w 647656"/>
              <a:gd name="connsiteY26" fmla="*/ 384864 h 868247"/>
              <a:gd name="connsiteX27" fmla="*/ 633789 w 647656"/>
              <a:gd name="connsiteY27" fmla="*/ 421118 h 868247"/>
              <a:gd name="connsiteX28" fmla="*/ 640937 w 647656"/>
              <a:gd name="connsiteY28" fmla="*/ 486052 h 868247"/>
              <a:gd name="connsiteX29" fmla="*/ 645566 w 647656"/>
              <a:gd name="connsiteY29" fmla="*/ 586431 h 868247"/>
              <a:gd name="connsiteX30" fmla="*/ 628398 w 647656"/>
              <a:gd name="connsiteY30" fmla="*/ 711148 h 868247"/>
              <a:gd name="connsiteX31" fmla="*/ 624370 w 647656"/>
              <a:gd name="connsiteY31" fmla="*/ 731288 h 868247"/>
              <a:gd name="connsiteX32" fmla="*/ 604229 w 647656"/>
              <a:gd name="connsiteY32" fmla="*/ 767542 h 868247"/>
              <a:gd name="connsiteX33" fmla="*/ 584088 w 647656"/>
              <a:gd name="connsiteY33" fmla="*/ 787683 h 868247"/>
              <a:gd name="connsiteX34" fmla="*/ 567976 w 647656"/>
              <a:gd name="connsiteY34" fmla="*/ 815881 h 868247"/>
              <a:gd name="connsiteX35" fmla="*/ 559919 w 647656"/>
              <a:gd name="connsiteY35" fmla="*/ 823937 h 868247"/>
              <a:gd name="connsiteX36" fmla="*/ 551863 w 647656"/>
              <a:gd name="connsiteY36" fmla="*/ 836022 h 868247"/>
              <a:gd name="connsiteX37" fmla="*/ 527694 w 647656"/>
              <a:gd name="connsiteY37" fmla="*/ 844078 h 868247"/>
              <a:gd name="connsiteX38" fmla="*/ 394763 w 647656"/>
              <a:gd name="connsiteY38" fmla="*/ 852134 h 868247"/>
              <a:gd name="connsiteX39" fmla="*/ 354481 w 647656"/>
              <a:gd name="connsiteY39" fmla="*/ 868247 h 868247"/>
              <a:gd name="connsiteX40" fmla="*/ 277946 w 647656"/>
              <a:gd name="connsiteY40" fmla="*/ 860191 h 868247"/>
              <a:gd name="connsiteX41" fmla="*/ 253776 w 647656"/>
              <a:gd name="connsiteY41" fmla="*/ 852134 h 868247"/>
              <a:gd name="connsiteX42" fmla="*/ 237664 w 647656"/>
              <a:gd name="connsiteY42" fmla="*/ 831993 h 868247"/>
              <a:gd name="connsiteX43" fmla="*/ 225579 w 647656"/>
              <a:gd name="connsiteY43" fmla="*/ 823937 h 868247"/>
              <a:gd name="connsiteX44" fmla="*/ 209466 w 647656"/>
              <a:gd name="connsiteY44" fmla="*/ 807824 h 868247"/>
              <a:gd name="connsiteX45" fmla="*/ 201410 w 647656"/>
              <a:gd name="connsiteY45" fmla="*/ 795740 h 868247"/>
              <a:gd name="connsiteX46" fmla="*/ 185297 w 647656"/>
              <a:gd name="connsiteY46" fmla="*/ 779627 h 868247"/>
              <a:gd name="connsiteX47" fmla="*/ 177241 w 647656"/>
              <a:gd name="connsiteY47" fmla="*/ 771570 h 868247"/>
              <a:gd name="connsiteX48" fmla="*/ 161128 w 647656"/>
              <a:gd name="connsiteY48" fmla="*/ 747401 h 868247"/>
              <a:gd name="connsiteX49" fmla="*/ 153072 w 647656"/>
              <a:gd name="connsiteY49" fmla="*/ 735317 h 868247"/>
              <a:gd name="connsiteX50" fmla="*/ 128902 w 647656"/>
              <a:gd name="connsiteY50" fmla="*/ 715176 h 868247"/>
              <a:gd name="connsiteX51" fmla="*/ 112790 w 647656"/>
              <a:gd name="connsiteY51" fmla="*/ 691007 h 868247"/>
              <a:gd name="connsiteX52" fmla="*/ 104733 w 647656"/>
              <a:gd name="connsiteY52" fmla="*/ 682950 h 868247"/>
              <a:gd name="connsiteX53" fmla="*/ 88620 w 647656"/>
              <a:gd name="connsiteY53" fmla="*/ 658781 h 868247"/>
              <a:gd name="connsiteX54" fmla="*/ 84592 w 647656"/>
              <a:gd name="connsiteY54" fmla="*/ 646696 h 868247"/>
              <a:gd name="connsiteX55" fmla="*/ 68480 w 647656"/>
              <a:gd name="connsiteY55" fmla="*/ 626555 h 868247"/>
              <a:gd name="connsiteX56" fmla="*/ 48339 w 647656"/>
              <a:gd name="connsiteY56" fmla="*/ 590302 h 868247"/>
              <a:gd name="connsiteX57" fmla="*/ 40282 w 647656"/>
              <a:gd name="connsiteY57" fmla="*/ 578217 h 868247"/>
              <a:gd name="connsiteX58" fmla="*/ 32226 w 647656"/>
              <a:gd name="connsiteY58" fmla="*/ 566133 h 868247"/>
              <a:gd name="connsiteX59" fmla="*/ 16113 w 647656"/>
              <a:gd name="connsiteY59" fmla="*/ 529879 h 868247"/>
              <a:gd name="connsiteX60" fmla="*/ 8057 w 647656"/>
              <a:gd name="connsiteY60" fmla="*/ 501681 h 868247"/>
              <a:gd name="connsiteX61" fmla="*/ 12085 w 647656"/>
              <a:gd name="connsiteY61" fmla="*/ 453343 h 868247"/>
              <a:gd name="connsiteX62" fmla="*/ 0 w 647656"/>
              <a:gd name="connsiteY62" fmla="*/ 396948 h 868247"/>
              <a:gd name="connsiteX0" fmla="*/ 0 w 647656"/>
              <a:gd name="connsiteY0" fmla="*/ 396948 h 868247"/>
              <a:gd name="connsiteX1" fmla="*/ 0 w 647656"/>
              <a:gd name="connsiteY1" fmla="*/ 396948 h 868247"/>
              <a:gd name="connsiteX2" fmla="*/ 4028 w 647656"/>
              <a:gd name="connsiteY2" fmla="*/ 247905 h 868247"/>
              <a:gd name="connsiteX3" fmla="*/ 12085 w 647656"/>
              <a:gd name="connsiteY3" fmla="*/ 223736 h 868247"/>
              <a:gd name="connsiteX4" fmla="*/ 28198 w 647656"/>
              <a:gd name="connsiteY4" fmla="*/ 203595 h 868247"/>
              <a:gd name="connsiteX5" fmla="*/ 32226 w 647656"/>
              <a:gd name="connsiteY5" fmla="*/ 191511 h 868247"/>
              <a:gd name="connsiteX6" fmla="*/ 56395 w 647656"/>
              <a:gd name="connsiteY6" fmla="*/ 175398 h 868247"/>
              <a:gd name="connsiteX7" fmla="*/ 64451 w 647656"/>
              <a:gd name="connsiteY7" fmla="*/ 143172 h 868247"/>
              <a:gd name="connsiteX8" fmla="*/ 68480 w 647656"/>
              <a:gd name="connsiteY8" fmla="*/ 127059 h 868247"/>
              <a:gd name="connsiteX9" fmla="*/ 76536 w 647656"/>
              <a:gd name="connsiteY9" fmla="*/ 102890 h 868247"/>
              <a:gd name="connsiteX10" fmla="*/ 88620 w 647656"/>
              <a:gd name="connsiteY10" fmla="*/ 98862 h 868247"/>
              <a:gd name="connsiteX11" fmla="*/ 116818 w 647656"/>
              <a:gd name="connsiteY11" fmla="*/ 74693 h 868247"/>
              <a:gd name="connsiteX12" fmla="*/ 130689 w 647656"/>
              <a:gd name="connsiteY12" fmla="*/ 57218 h 868247"/>
              <a:gd name="connsiteX13" fmla="*/ 181269 w 647656"/>
              <a:gd name="connsiteY13" fmla="*/ 22326 h 868247"/>
              <a:gd name="connsiteX14" fmla="*/ 290030 w 647656"/>
              <a:gd name="connsiteY14" fmla="*/ 18298 h 868247"/>
              <a:gd name="connsiteX15" fmla="*/ 326284 w 647656"/>
              <a:gd name="connsiteY15" fmla="*/ 26355 h 868247"/>
              <a:gd name="connsiteX16" fmla="*/ 342397 w 647656"/>
              <a:gd name="connsiteY16" fmla="*/ 34411 h 868247"/>
              <a:gd name="connsiteX17" fmla="*/ 374622 w 647656"/>
              <a:gd name="connsiteY17" fmla="*/ 38439 h 868247"/>
              <a:gd name="connsiteX18" fmla="*/ 386707 w 647656"/>
              <a:gd name="connsiteY18" fmla="*/ 46496 h 868247"/>
              <a:gd name="connsiteX19" fmla="*/ 418932 w 647656"/>
              <a:gd name="connsiteY19" fmla="*/ 58580 h 868247"/>
              <a:gd name="connsiteX20" fmla="*/ 435045 w 647656"/>
              <a:gd name="connsiteY20" fmla="*/ 78721 h 868247"/>
              <a:gd name="connsiteX21" fmla="*/ 447130 w 647656"/>
              <a:gd name="connsiteY21" fmla="*/ 90806 h 868247"/>
              <a:gd name="connsiteX22" fmla="*/ 497709 w 647656"/>
              <a:gd name="connsiteY22" fmla="*/ 137327 h 868247"/>
              <a:gd name="connsiteX23" fmla="*/ 523665 w 647656"/>
              <a:gd name="connsiteY23" fmla="*/ 175398 h 868247"/>
              <a:gd name="connsiteX24" fmla="*/ 575182 w 647656"/>
              <a:gd name="connsiteY24" fmla="*/ 239394 h 868247"/>
              <a:gd name="connsiteX25" fmla="*/ 602017 w 647656"/>
              <a:gd name="connsiteY25" fmla="*/ 330710 h 868247"/>
              <a:gd name="connsiteX26" fmla="*/ 620826 w 647656"/>
              <a:gd name="connsiteY26" fmla="*/ 384864 h 868247"/>
              <a:gd name="connsiteX27" fmla="*/ 633789 w 647656"/>
              <a:gd name="connsiteY27" fmla="*/ 421118 h 868247"/>
              <a:gd name="connsiteX28" fmla="*/ 640937 w 647656"/>
              <a:gd name="connsiteY28" fmla="*/ 486052 h 868247"/>
              <a:gd name="connsiteX29" fmla="*/ 645566 w 647656"/>
              <a:gd name="connsiteY29" fmla="*/ 586431 h 868247"/>
              <a:gd name="connsiteX30" fmla="*/ 628398 w 647656"/>
              <a:gd name="connsiteY30" fmla="*/ 711148 h 868247"/>
              <a:gd name="connsiteX31" fmla="*/ 624370 w 647656"/>
              <a:gd name="connsiteY31" fmla="*/ 731288 h 868247"/>
              <a:gd name="connsiteX32" fmla="*/ 604229 w 647656"/>
              <a:gd name="connsiteY32" fmla="*/ 767542 h 868247"/>
              <a:gd name="connsiteX33" fmla="*/ 584088 w 647656"/>
              <a:gd name="connsiteY33" fmla="*/ 787683 h 868247"/>
              <a:gd name="connsiteX34" fmla="*/ 567976 w 647656"/>
              <a:gd name="connsiteY34" fmla="*/ 815881 h 868247"/>
              <a:gd name="connsiteX35" fmla="*/ 559919 w 647656"/>
              <a:gd name="connsiteY35" fmla="*/ 823937 h 868247"/>
              <a:gd name="connsiteX36" fmla="*/ 551863 w 647656"/>
              <a:gd name="connsiteY36" fmla="*/ 836022 h 868247"/>
              <a:gd name="connsiteX37" fmla="*/ 527694 w 647656"/>
              <a:gd name="connsiteY37" fmla="*/ 844078 h 868247"/>
              <a:gd name="connsiteX38" fmla="*/ 394763 w 647656"/>
              <a:gd name="connsiteY38" fmla="*/ 852134 h 868247"/>
              <a:gd name="connsiteX39" fmla="*/ 354481 w 647656"/>
              <a:gd name="connsiteY39" fmla="*/ 868247 h 868247"/>
              <a:gd name="connsiteX40" fmla="*/ 277946 w 647656"/>
              <a:gd name="connsiteY40" fmla="*/ 860191 h 868247"/>
              <a:gd name="connsiteX41" fmla="*/ 253776 w 647656"/>
              <a:gd name="connsiteY41" fmla="*/ 852134 h 868247"/>
              <a:gd name="connsiteX42" fmla="*/ 237664 w 647656"/>
              <a:gd name="connsiteY42" fmla="*/ 831993 h 868247"/>
              <a:gd name="connsiteX43" fmla="*/ 225579 w 647656"/>
              <a:gd name="connsiteY43" fmla="*/ 823937 h 868247"/>
              <a:gd name="connsiteX44" fmla="*/ 209466 w 647656"/>
              <a:gd name="connsiteY44" fmla="*/ 807824 h 868247"/>
              <a:gd name="connsiteX45" fmla="*/ 201410 w 647656"/>
              <a:gd name="connsiteY45" fmla="*/ 795740 h 868247"/>
              <a:gd name="connsiteX46" fmla="*/ 185297 w 647656"/>
              <a:gd name="connsiteY46" fmla="*/ 779627 h 868247"/>
              <a:gd name="connsiteX47" fmla="*/ 177241 w 647656"/>
              <a:gd name="connsiteY47" fmla="*/ 771570 h 868247"/>
              <a:gd name="connsiteX48" fmla="*/ 161128 w 647656"/>
              <a:gd name="connsiteY48" fmla="*/ 747401 h 868247"/>
              <a:gd name="connsiteX49" fmla="*/ 153072 w 647656"/>
              <a:gd name="connsiteY49" fmla="*/ 735317 h 868247"/>
              <a:gd name="connsiteX50" fmla="*/ 128902 w 647656"/>
              <a:gd name="connsiteY50" fmla="*/ 715176 h 868247"/>
              <a:gd name="connsiteX51" fmla="*/ 112790 w 647656"/>
              <a:gd name="connsiteY51" fmla="*/ 691007 h 868247"/>
              <a:gd name="connsiteX52" fmla="*/ 104733 w 647656"/>
              <a:gd name="connsiteY52" fmla="*/ 682950 h 868247"/>
              <a:gd name="connsiteX53" fmla="*/ 88620 w 647656"/>
              <a:gd name="connsiteY53" fmla="*/ 658781 h 868247"/>
              <a:gd name="connsiteX54" fmla="*/ 84592 w 647656"/>
              <a:gd name="connsiteY54" fmla="*/ 646696 h 868247"/>
              <a:gd name="connsiteX55" fmla="*/ 68480 w 647656"/>
              <a:gd name="connsiteY55" fmla="*/ 626555 h 868247"/>
              <a:gd name="connsiteX56" fmla="*/ 48339 w 647656"/>
              <a:gd name="connsiteY56" fmla="*/ 590302 h 868247"/>
              <a:gd name="connsiteX57" fmla="*/ 40282 w 647656"/>
              <a:gd name="connsiteY57" fmla="*/ 578217 h 868247"/>
              <a:gd name="connsiteX58" fmla="*/ 32226 w 647656"/>
              <a:gd name="connsiteY58" fmla="*/ 566133 h 868247"/>
              <a:gd name="connsiteX59" fmla="*/ 16113 w 647656"/>
              <a:gd name="connsiteY59" fmla="*/ 529879 h 868247"/>
              <a:gd name="connsiteX60" fmla="*/ 8057 w 647656"/>
              <a:gd name="connsiteY60" fmla="*/ 501681 h 868247"/>
              <a:gd name="connsiteX61" fmla="*/ 12085 w 647656"/>
              <a:gd name="connsiteY61" fmla="*/ 453343 h 868247"/>
              <a:gd name="connsiteX62" fmla="*/ 0 w 647656"/>
              <a:gd name="connsiteY62" fmla="*/ 396948 h 868247"/>
              <a:gd name="connsiteX0" fmla="*/ 0 w 647656"/>
              <a:gd name="connsiteY0" fmla="*/ 396948 h 868247"/>
              <a:gd name="connsiteX1" fmla="*/ 0 w 647656"/>
              <a:gd name="connsiteY1" fmla="*/ 396948 h 868247"/>
              <a:gd name="connsiteX2" fmla="*/ 4028 w 647656"/>
              <a:gd name="connsiteY2" fmla="*/ 247905 h 868247"/>
              <a:gd name="connsiteX3" fmla="*/ 12085 w 647656"/>
              <a:gd name="connsiteY3" fmla="*/ 223736 h 868247"/>
              <a:gd name="connsiteX4" fmla="*/ 28198 w 647656"/>
              <a:gd name="connsiteY4" fmla="*/ 203595 h 868247"/>
              <a:gd name="connsiteX5" fmla="*/ 32226 w 647656"/>
              <a:gd name="connsiteY5" fmla="*/ 191511 h 868247"/>
              <a:gd name="connsiteX6" fmla="*/ 56395 w 647656"/>
              <a:gd name="connsiteY6" fmla="*/ 175398 h 868247"/>
              <a:gd name="connsiteX7" fmla="*/ 64451 w 647656"/>
              <a:gd name="connsiteY7" fmla="*/ 143172 h 868247"/>
              <a:gd name="connsiteX8" fmla="*/ 68480 w 647656"/>
              <a:gd name="connsiteY8" fmla="*/ 127059 h 868247"/>
              <a:gd name="connsiteX9" fmla="*/ 88620 w 647656"/>
              <a:gd name="connsiteY9" fmla="*/ 98862 h 868247"/>
              <a:gd name="connsiteX10" fmla="*/ 116818 w 647656"/>
              <a:gd name="connsiteY10" fmla="*/ 74693 h 868247"/>
              <a:gd name="connsiteX11" fmla="*/ 130689 w 647656"/>
              <a:gd name="connsiteY11" fmla="*/ 57218 h 868247"/>
              <a:gd name="connsiteX12" fmla="*/ 181269 w 647656"/>
              <a:gd name="connsiteY12" fmla="*/ 22326 h 868247"/>
              <a:gd name="connsiteX13" fmla="*/ 290030 w 647656"/>
              <a:gd name="connsiteY13" fmla="*/ 18298 h 868247"/>
              <a:gd name="connsiteX14" fmla="*/ 326284 w 647656"/>
              <a:gd name="connsiteY14" fmla="*/ 26355 h 868247"/>
              <a:gd name="connsiteX15" fmla="*/ 342397 w 647656"/>
              <a:gd name="connsiteY15" fmla="*/ 34411 h 868247"/>
              <a:gd name="connsiteX16" fmla="*/ 374622 w 647656"/>
              <a:gd name="connsiteY16" fmla="*/ 38439 h 868247"/>
              <a:gd name="connsiteX17" fmla="*/ 386707 w 647656"/>
              <a:gd name="connsiteY17" fmla="*/ 46496 h 868247"/>
              <a:gd name="connsiteX18" fmla="*/ 418932 w 647656"/>
              <a:gd name="connsiteY18" fmla="*/ 58580 h 868247"/>
              <a:gd name="connsiteX19" fmla="*/ 435045 w 647656"/>
              <a:gd name="connsiteY19" fmla="*/ 78721 h 868247"/>
              <a:gd name="connsiteX20" fmla="*/ 447130 w 647656"/>
              <a:gd name="connsiteY20" fmla="*/ 90806 h 868247"/>
              <a:gd name="connsiteX21" fmla="*/ 497709 w 647656"/>
              <a:gd name="connsiteY21" fmla="*/ 137327 h 868247"/>
              <a:gd name="connsiteX22" fmla="*/ 523665 w 647656"/>
              <a:gd name="connsiteY22" fmla="*/ 175398 h 868247"/>
              <a:gd name="connsiteX23" fmla="*/ 575182 w 647656"/>
              <a:gd name="connsiteY23" fmla="*/ 239394 h 868247"/>
              <a:gd name="connsiteX24" fmla="*/ 602017 w 647656"/>
              <a:gd name="connsiteY24" fmla="*/ 330710 h 868247"/>
              <a:gd name="connsiteX25" fmla="*/ 620826 w 647656"/>
              <a:gd name="connsiteY25" fmla="*/ 384864 h 868247"/>
              <a:gd name="connsiteX26" fmla="*/ 633789 w 647656"/>
              <a:gd name="connsiteY26" fmla="*/ 421118 h 868247"/>
              <a:gd name="connsiteX27" fmla="*/ 640937 w 647656"/>
              <a:gd name="connsiteY27" fmla="*/ 486052 h 868247"/>
              <a:gd name="connsiteX28" fmla="*/ 645566 w 647656"/>
              <a:gd name="connsiteY28" fmla="*/ 586431 h 868247"/>
              <a:gd name="connsiteX29" fmla="*/ 628398 w 647656"/>
              <a:gd name="connsiteY29" fmla="*/ 711148 h 868247"/>
              <a:gd name="connsiteX30" fmla="*/ 624370 w 647656"/>
              <a:gd name="connsiteY30" fmla="*/ 731288 h 868247"/>
              <a:gd name="connsiteX31" fmla="*/ 604229 w 647656"/>
              <a:gd name="connsiteY31" fmla="*/ 767542 h 868247"/>
              <a:gd name="connsiteX32" fmla="*/ 584088 w 647656"/>
              <a:gd name="connsiteY32" fmla="*/ 787683 h 868247"/>
              <a:gd name="connsiteX33" fmla="*/ 567976 w 647656"/>
              <a:gd name="connsiteY33" fmla="*/ 815881 h 868247"/>
              <a:gd name="connsiteX34" fmla="*/ 559919 w 647656"/>
              <a:gd name="connsiteY34" fmla="*/ 823937 h 868247"/>
              <a:gd name="connsiteX35" fmla="*/ 551863 w 647656"/>
              <a:gd name="connsiteY35" fmla="*/ 836022 h 868247"/>
              <a:gd name="connsiteX36" fmla="*/ 527694 w 647656"/>
              <a:gd name="connsiteY36" fmla="*/ 844078 h 868247"/>
              <a:gd name="connsiteX37" fmla="*/ 394763 w 647656"/>
              <a:gd name="connsiteY37" fmla="*/ 852134 h 868247"/>
              <a:gd name="connsiteX38" fmla="*/ 354481 w 647656"/>
              <a:gd name="connsiteY38" fmla="*/ 868247 h 868247"/>
              <a:gd name="connsiteX39" fmla="*/ 277946 w 647656"/>
              <a:gd name="connsiteY39" fmla="*/ 860191 h 868247"/>
              <a:gd name="connsiteX40" fmla="*/ 253776 w 647656"/>
              <a:gd name="connsiteY40" fmla="*/ 852134 h 868247"/>
              <a:gd name="connsiteX41" fmla="*/ 237664 w 647656"/>
              <a:gd name="connsiteY41" fmla="*/ 831993 h 868247"/>
              <a:gd name="connsiteX42" fmla="*/ 225579 w 647656"/>
              <a:gd name="connsiteY42" fmla="*/ 823937 h 868247"/>
              <a:gd name="connsiteX43" fmla="*/ 209466 w 647656"/>
              <a:gd name="connsiteY43" fmla="*/ 807824 h 868247"/>
              <a:gd name="connsiteX44" fmla="*/ 201410 w 647656"/>
              <a:gd name="connsiteY44" fmla="*/ 795740 h 868247"/>
              <a:gd name="connsiteX45" fmla="*/ 185297 w 647656"/>
              <a:gd name="connsiteY45" fmla="*/ 779627 h 868247"/>
              <a:gd name="connsiteX46" fmla="*/ 177241 w 647656"/>
              <a:gd name="connsiteY46" fmla="*/ 771570 h 868247"/>
              <a:gd name="connsiteX47" fmla="*/ 161128 w 647656"/>
              <a:gd name="connsiteY47" fmla="*/ 747401 h 868247"/>
              <a:gd name="connsiteX48" fmla="*/ 153072 w 647656"/>
              <a:gd name="connsiteY48" fmla="*/ 735317 h 868247"/>
              <a:gd name="connsiteX49" fmla="*/ 128902 w 647656"/>
              <a:gd name="connsiteY49" fmla="*/ 715176 h 868247"/>
              <a:gd name="connsiteX50" fmla="*/ 112790 w 647656"/>
              <a:gd name="connsiteY50" fmla="*/ 691007 h 868247"/>
              <a:gd name="connsiteX51" fmla="*/ 104733 w 647656"/>
              <a:gd name="connsiteY51" fmla="*/ 682950 h 868247"/>
              <a:gd name="connsiteX52" fmla="*/ 88620 w 647656"/>
              <a:gd name="connsiteY52" fmla="*/ 658781 h 868247"/>
              <a:gd name="connsiteX53" fmla="*/ 84592 w 647656"/>
              <a:gd name="connsiteY53" fmla="*/ 646696 h 868247"/>
              <a:gd name="connsiteX54" fmla="*/ 68480 w 647656"/>
              <a:gd name="connsiteY54" fmla="*/ 626555 h 868247"/>
              <a:gd name="connsiteX55" fmla="*/ 48339 w 647656"/>
              <a:gd name="connsiteY55" fmla="*/ 590302 h 868247"/>
              <a:gd name="connsiteX56" fmla="*/ 40282 w 647656"/>
              <a:gd name="connsiteY56" fmla="*/ 578217 h 868247"/>
              <a:gd name="connsiteX57" fmla="*/ 32226 w 647656"/>
              <a:gd name="connsiteY57" fmla="*/ 566133 h 868247"/>
              <a:gd name="connsiteX58" fmla="*/ 16113 w 647656"/>
              <a:gd name="connsiteY58" fmla="*/ 529879 h 868247"/>
              <a:gd name="connsiteX59" fmla="*/ 8057 w 647656"/>
              <a:gd name="connsiteY59" fmla="*/ 501681 h 868247"/>
              <a:gd name="connsiteX60" fmla="*/ 12085 w 647656"/>
              <a:gd name="connsiteY60" fmla="*/ 453343 h 868247"/>
              <a:gd name="connsiteX61" fmla="*/ 0 w 647656"/>
              <a:gd name="connsiteY61" fmla="*/ 396948 h 868247"/>
              <a:gd name="connsiteX0" fmla="*/ 0 w 647656"/>
              <a:gd name="connsiteY0" fmla="*/ 396948 h 868247"/>
              <a:gd name="connsiteX1" fmla="*/ 0 w 647656"/>
              <a:gd name="connsiteY1" fmla="*/ 396948 h 868247"/>
              <a:gd name="connsiteX2" fmla="*/ 4028 w 647656"/>
              <a:gd name="connsiteY2" fmla="*/ 247905 h 868247"/>
              <a:gd name="connsiteX3" fmla="*/ 12085 w 647656"/>
              <a:gd name="connsiteY3" fmla="*/ 223736 h 868247"/>
              <a:gd name="connsiteX4" fmla="*/ 28198 w 647656"/>
              <a:gd name="connsiteY4" fmla="*/ 203595 h 868247"/>
              <a:gd name="connsiteX5" fmla="*/ 32226 w 647656"/>
              <a:gd name="connsiteY5" fmla="*/ 191511 h 868247"/>
              <a:gd name="connsiteX6" fmla="*/ 64451 w 647656"/>
              <a:gd name="connsiteY6" fmla="*/ 143172 h 868247"/>
              <a:gd name="connsiteX7" fmla="*/ 68480 w 647656"/>
              <a:gd name="connsiteY7" fmla="*/ 127059 h 868247"/>
              <a:gd name="connsiteX8" fmla="*/ 88620 w 647656"/>
              <a:gd name="connsiteY8" fmla="*/ 98862 h 868247"/>
              <a:gd name="connsiteX9" fmla="*/ 116818 w 647656"/>
              <a:gd name="connsiteY9" fmla="*/ 74693 h 868247"/>
              <a:gd name="connsiteX10" fmla="*/ 130689 w 647656"/>
              <a:gd name="connsiteY10" fmla="*/ 57218 h 868247"/>
              <a:gd name="connsiteX11" fmla="*/ 181269 w 647656"/>
              <a:gd name="connsiteY11" fmla="*/ 22326 h 868247"/>
              <a:gd name="connsiteX12" fmla="*/ 290030 w 647656"/>
              <a:gd name="connsiteY12" fmla="*/ 18298 h 868247"/>
              <a:gd name="connsiteX13" fmla="*/ 326284 w 647656"/>
              <a:gd name="connsiteY13" fmla="*/ 26355 h 868247"/>
              <a:gd name="connsiteX14" fmla="*/ 342397 w 647656"/>
              <a:gd name="connsiteY14" fmla="*/ 34411 h 868247"/>
              <a:gd name="connsiteX15" fmla="*/ 374622 w 647656"/>
              <a:gd name="connsiteY15" fmla="*/ 38439 h 868247"/>
              <a:gd name="connsiteX16" fmla="*/ 386707 w 647656"/>
              <a:gd name="connsiteY16" fmla="*/ 46496 h 868247"/>
              <a:gd name="connsiteX17" fmla="*/ 418932 w 647656"/>
              <a:gd name="connsiteY17" fmla="*/ 58580 h 868247"/>
              <a:gd name="connsiteX18" fmla="*/ 435045 w 647656"/>
              <a:gd name="connsiteY18" fmla="*/ 78721 h 868247"/>
              <a:gd name="connsiteX19" fmla="*/ 447130 w 647656"/>
              <a:gd name="connsiteY19" fmla="*/ 90806 h 868247"/>
              <a:gd name="connsiteX20" fmla="*/ 497709 w 647656"/>
              <a:gd name="connsiteY20" fmla="*/ 137327 h 868247"/>
              <a:gd name="connsiteX21" fmla="*/ 523665 w 647656"/>
              <a:gd name="connsiteY21" fmla="*/ 175398 h 868247"/>
              <a:gd name="connsiteX22" fmla="*/ 575182 w 647656"/>
              <a:gd name="connsiteY22" fmla="*/ 239394 h 868247"/>
              <a:gd name="connsiteX23" fmla="*/ 602017 w 647656"/>
              <a:gd name="connsiteY23" fmla="*/ 330710 h 868247"/>
              <a:gd name="connsiteX24" fmla="*/ 620826 w 647656"/>
              <a:gd name="connsiteY24" fmla="*/ 384864 h 868247"/>
              <a:gd name="connsiteX25" fmla="*/ 633789 w 647656"/>
              <a:gd name="connsiteY25" fmla="*/ 421118 h 868247"/>
              <a:gd name="connsiteX26" fmla="*/ 640937 w 647656"/>
              <a:gd name="connsiteY26" fmla="*/ 486052 h 868247"/>
              <a:gd name="connsiteX27" fmla="*/ 645566 w 647656"/>
              <a:gd name="connsiteY27" fmla="*/ 586431 h 868247"/>
              <a:gd name="connsiteX28" fmla="*/ 628398 w 647656"/>
              <a:gd name="connsiteY28" fmla="*/ 711148 h 868247"/>
              <a:gd name="connsiteX29" fmla="*/ 624370 w 647656"/>
              <a:gd name="connsiteY29" fmla="*/ 731288 h 868247"/>
              <a:gd name="connsiteX30" fmla="*/ 604229 w 647656"/>
              <a:gd name="connsiteY30" fmla="*/ 767542 h 868247"/>
              <a:gd name="connsiteX31" fmla="*/ 584088 w 647656"/>
              <a:gd name="connsiteY31" fmla="*/ 787683 h 868247"/>
              <a:gd name="connsiteX32" fmla="*/ 567976 w 647656"/>
              <a:gd name="connsiteY32" fmla="*/ 815881 h 868247"/>
              <a:gd name="connsiteX33" fmla="*/ 559919 w 647656"/>
              <a:gd name="connsiteY33" fmla="*/ 823937 h 868247"/>
              <a:gd name="connsiteX34" fmla="*/ 551863 w 647656"/>
              <a:gd name="connsiteY34" fmla="*/ 836022 h 868247"/>
              <a:gd name="connsiteX35" fmla="*/ 527694 w 647656"/>
              <a:gd name="connsiteY35" fmla="*/ 844078 h 868247"/>
              <a:gd name="connsiteX36" fmla="*/ 394763 w 647656"/>
              <a:gd name="connsiteY36" fmla="*/ 852134 h 868247"/>
              <a:gd name="connsiteX37" fmla="*/ 354481 w 647656"/>
              <a:gd name="connsiteY37" fmla="*/ 868247 h 868247"/>
              <a:gd name="connsiteX38" fmla="*/ 277946 w 647656"/>
              <a:gd name="connsiteY38" fmla="*/ 860191 h 868247"/>
              <a:gd name="connsiteX39" fmla="*/ 253776 w 647656"/>
              <a:gd name="connsiteY39" fmla="*/ 852134 h 868247"/>
              <a:gd name="connsiteX40" fmla="*/ 237664 w 647656"/>
              <a:gd name="connsiteY40" fmla="*/ 831993 h 868247"/>
              <a:gd name="connsiteX41" fmla="*/ 225579 w 647656"/>
              <a:gd name="connsiteY41" fmla="*/ 823937 h 868247"/>
              <a:gd name="connsiteX42" fmla="*/ 209466 w 647656"/>
              <a:gd name="connsiteY42" fmla="*/ 807824 h 868247"/>
              <a:gd name="connsiteX43" fmla="*/ 201410 w 647656"/>
              <a:gd name="connsiteY43" fmla="*/ 795740 h 868247"/>
              <a:gd name="connsiteX44" fmla="*/ 185297 w 647656"/>
              <a:gd name="connsiteY44" fmla="*/ 779627 h 868247"/>
              <a:gd name="connsiteX45" fmla="*/ 177241 w 647656"/>
              <a:gd name="connsiteY45" fmla="*/ 771570 h 868247"/>
              <a:gd name="connsiteX46" fmla="*/ 161128 w 647656"/>
              <a:gd name="connsiteY46" fmla="*/ 747401 h 868247"/>
              <a:gd name="connsiteX47" fmla="*/ 153072 w 647656"/>
              <a:gd name="connsiteY47" fmla="*/ 735317 h 868247"/>
              <a:gd name="connsiteX48" fmla="*/ 128902 w 647656"/>
              <a:gd name="connsiteY48" fmla="*/ 715176 h 868247"/>
              <a:gd name="connsiteX49" fmla="*/ 112790 w 647656"/>
              <a:gd name="connsiteY49" fmla="*/ 691007 h 868247"/>
              <a:gd name="connsiteX50" fmla="*/ 104733 w 647656"/>
              <a:gd name="connsiteY50" fmla="*/ 682950 h 868247"/>
              <a:gd name="connsiteX51" fmla="*/ 88620 w 647656"/>
              <a:gd name="connsiteY51" fmla="*/ 658781 h 868247"/>
              <a:gd name="connsiteX52" fmla="*/ 84592 w 647656"/>
              <a:gd name="connsiteY52" fmla="*/ 646696 h 868247"/>
              <a:gd name="connsiteX53" fmla="*/ 68480 w 647656"/>
              <a:gd name="connsiteY53" fmla="*/ 626555 h 868247"/>
              <a:gd name="connsiteX54" fmla="*/ 48339 w 647656"/>
              <a:gd name="connsiteY54" fmla="*/ 590302 h 868247"/>
              <a:gd name="connsiteX55" fmla="*/ 40282 w 647656"/>
              <a:gd name="connsiteY55" fmla="*/ 578217 h 868247"/>
              <a:gd name="connsiteX56" fmla="*/ 32226 w 647656"/>
              <a:gd name="connsiteY56" fmla="*/ 566133 h 868247"/>
              <a:gd name="connsiteX57" fmla="*/ 16113 w 647656"/>
              <a:gd name="connsiteY57" fmla="*/ 529879 h 868247"/>
              <a:gd name="connsiteX58" fmla="*/ 8057 w 647656"/>
              <a:gd name="connsiteY58" fmla="*/ 501681 h 868247"/>
              <a:gd name="connsiteX59" fmla="*/ 12085 w 647656"/>
              <a:gd name="connsiteY59" fmla="*/ 453343 h 868247"/>
              <a:gd name="connsiteX60" fmla="*/ 0 w 647656"/>
              <a:gd name="connsiteY60" fmla="*/ 396948 h 868247"/>
              <a:gd name="connsiteX0" fmla="*/ 0 w 647656"/>
              <a:gd name="connsiteY0" fmla="*/ 396948 h 868247"/>
              <a:gd name="connsiteX1" fmla="*/ 0 w 647656"/>
              <a:gd name="connsiteY1" fmla="*/ 396948 h 868247"/>
              <a:gd name="connsiteX2" fmla="*/ 4028 w 647656"/>
              <a:gd name="connsiteY2" fmla="*/ 247905 h 868247"/>
              <a:gd name="connsiteX3" fmla="*/ 12085 w 647656"/>
              <a:gd name="connsiteY3" fmla="*/ 223736 h 868247"/>
              <a:gd name="connsiteX4" fmla="*/ 28198 w 647656"/>
              <a:gd name="connsiteY4" fmla="*/ 203595 h 868247"/>
              <a:gd name="connsiteX5" fmla="*/ 32226 w 647656"/>
              <a:gd name="connsiteY5" fmla="*/ 191511 h 868247"/>
              <a:gd name="connsiteX6" fmla="*/ 51004 w 647656"/>
              <a:gd name="connsiteY6" fmla="*/ 158860 h 868247"/>
              <a:gd name="connsiteX7" fmla="*/ 68480 w 647656"/>
              <a:gd name="connsiteY7" fmla="*/ 127059 h 868247"/>
              <a:gd name="connsiteX8" fmla="*/ 88620 w 647656"/>
              <a:gd name="connsiteY8" fmla="*/ 98862 h 868247"/>
              <a:gd name="connsiteX9" fmla="*/ 116818 w 647656"/>
              <a:gd name="connsiteY9" fmla="*/ 74693 h 868247"/>
              <a:gd name="connsiteX10" fmla="*/ 130689 w 647656"/>
              <a:gd name="connsiteY10" fmla="*/ 57218 h 868247"/>
              <a:gd name="connsiteX11" fmla="*/ 181269 w 647656"/>
              <a:gd name="connsiteY11" fmla="*/ 22326 h 868247"/>
              <a:gd name="connsiteX12" fmla="*/ 290030 w 647656"/>
              <a:gd name="connsiteY12" fmla="*/ 18298 h 868247"/>
              <a:gd name="connsiteX13" fmla="*/ 326284 w 647656"/>
              <a:gd name="connsiteY13" fmla="*/ 26355 h 868247"/>
              <a:gd name="connsiteX14" fmla="*/ 342397 w 647656"/>
              <a:gd name="connsiteY14" fmla="*/ 34411 h 868247"/>
              <a:gd name="connsiteX15" fmla="*/ 374622 w 647656"/>
              <a:gd name="connsiteY15" fmla="*/ 38439 h 868247"/>
              <a:gd name="connsiteX16" fmla="*/ 386707 w 647656"/>
              <a:gd name="connsiteY16" fmla="*/ 46496 h 868247"/>
              <a:gd name="connsiteX17" fmla="*/ 418932 w 647656"/>
              <a:gd name="connsiteY17" fmla="*/ 58580 h 868247"/>
              <a:gd name="connsiteX18" fmla="*/ 435045 w 647656"/>
              <a:gd name="connsiteY18" fmla="*/ 78721 h 868247"/>
              <a:gd name="connsiteX19" fmla="*/ 447130 w 647656"/>
              <a:gd name="connsiteY19" fmla="*/ 90806 h 868247"/>
              <a:gd name="connsiteX20" fmla="*/ 497709 w 647656"/>
              <a:gd name="connsiteY20" fmla="*/ 137327 h 868247"/>
              <a:gd name="connsiteX21" fmla="*/ 523665 w 647656"/>
              <a:gd name="connsiteY21" fmla="*/ 175398 h 868247"/>
              <a:gd name="connsiteX22" fmla="*/ 575182 w 647656"/>
              <a:gd name="connsiteY22" fmla="*/ 239394 h 868247"/>
              <a:gd name="connsiteX23" fmla="*/ 602017 w 647656"/>
              <a:gd name="connsiteY23" fmla="*/ 330710 h 868247"/>
              <a:gd name="connsiteX24" fmla="*/ 620826 w 647656"/>
              <a:gd name="connsiteY24" fmla="*/ 384864 h 868247"/>
              <a:gd name="connsiteX25" fmla="*/ 633789 w 647656"/>
              <a:gd name="connsiteY25" fmla="*/ 421118 h 868247"/>
              <a:gd name="connsiteX26" fmla="*/ 640937 w 647656"/>
              <a:gd name="connsiteY26" fmla="*/ 486052 h 868247"/>
              <a:gd name="connsiteX27" fmla="*/ 645566 w 647656"/>
              <a:gd name="connsiteY27" fmla="*/ 586431 h 868247"/>
              <a:gd name="connsiteX28" fmla="*/ 628398 w 647656"/>
              <a:gd name="connsiteY28" fmla="*/ 711148 h 868247"/>
              <a:gd name="connsiteX29" fmla="*/ 624370 w 647656"/>
              <a:gd name="connsiteY29" fmla="*/ 731288 h 868247"/>
              <a:gd name="connsiteX30" fmla="*/ 604229 w 647656"/>
              <a:gd name="connsiteY30" fmla="*/ 767542 h 868247"/>
              <a:gd name="connsiteX31" fmla="*/ 584088 w 647656"/>
              <a:gd name="connsiteY31" fmla="*/ 787683 h 868247"/>
              <a:gd name="connsiteX32" fmla="*/ 567976 w 647656"/>
              <a:gd name="connsiteY32" fmla="*/ 815881 h 868247"/>
              <a:gd name="connsiteX33" fmla="*/ 559919 w 647656"/>
              <a:gd name="connsiteY33" fmla="*/ 823937 h 868247"/>
              <a:gd name="connsiteX34" fmla="*/ 551863 w 647656"/>
              <a:gd name="connsiteY34" fmla="*/ 836022 h 868247"/>
              <a:gd name="connsiteX35" fmla="*/ 527694 w 647656"/>
              <a:gd name="connsiteY35" fmla="*/ 844078 h 868247"/>
              <a:gd name="connsiteX36" fmla="*/ 394763 w 647656"/>
              <a:gd name="connsiteY36" fmla="*/ 852134 h 868247"/>
              <a:gd name="connsiteX37" fmla="*/ 354481 w 647656"/>
              <a:gd name="connsiteY37" fmla="*/ 868247 h 868247"/>
              <a:gd name="connsiteX38" fmla="*/ 277946 w 647656"/>
              <a:gd name="connsiteY38" fmla="*/ 860191 h 868247"/>
              <a:gd name="connsiteX39" fmla="*/ 253776 w 647656"/>
              <a:gd name="connsiteY39" fmla="*/ 852134 h 868247"/>
              <a:gd name="connsiteX40" fmla="*/ 237664 w 647656"/>
              <a:gd name="connsiteY40" fmla="*/ 831993 h 868247"/>
              <a:gd name="connsiteX41" fmla="*/ 225579 w 647656"/>
              <a:gd name="connsiteY41" fmla="*/ 823937 h 868247"/>
              <a:gd name="connsiteX42" fmla="*/ 209466 w 647656"/>
              <a:gd name="connsiteY42" fmla="*/ 807824 h 868247"/>
              <a:gd name="connsiteX43" fmla="*/ 201410 w 647656"/>
              <a:gd name="connsiteY43" fmla="*/ 795740 h 868247"/>
              <a:gd name="connsiteX44" fmla="*/ 185297 w 647656"/>
              <a:gd name="connsiteY44" fmla="*/ 779627 h 868247"/>
              <a:gd name="connsiteX45" fmla="*/ 177241 w 647656"/>
              <a:gd name="connsiteY45" fmla="*/ 771570 h 868247"/>
              <a:gd name="connsiteX46" fmla="*/ 161128 w 647656"/>
              <a:gd name="connsiteY46" fmla="*/ 747401 h 868247"/>
              <a:gd name="connsiteX47" fmla="*/ 153072 w 647656"/>
              <a:gd name="connsiteY47" fmla="*/ 735317 h 868247"/>
              <a:gd name="connsiteX48" fmla="*/ 128902 w 647656"/>
              <a:gd name="connsiteY48" fmla="*/ 715176 h 868247"/>
              <a:gd name="connsiteX49" fmla="*/ 112790 w 647656"/>
              <a:gd name="connsiteY49" fmla="*/ 691007 h 868247"/>
              <a:gd name="connsiteX50" fmla="*/ 104733 w 647656"/>
              <a:gd name="connsiteY50" fmla="*/ 682950 h 868247"/>
              <a:gd name="connsiteX51" fmla="*/ 88620 w 647656"/>
              <a:gd name="connsiteY51" fmla="*/ 658781 h 868247"/>
              <a:gd name="connsiteX52" fmla="*/ 84592 w 647656"/>
              <a:gd name="connsiteY52" fmla="*/ 646696 h 868247"/>
              <a:gd name="connsiteX53" fmla="*/ 68480 w 647656"/>
              <a:gd name="connsiteY53" fmla="*/ 626555 h 868247"/>
              <a:gd name="connsiteX54" fmla="*/ 48339 w 647656"/>
              <a:gd name="connsiteY54" fmla="*/ 590302 h 868247"/>
              <a:gd name="connsiteX55" fmla="*/ 40282 w 647656"/>
              <a:gd name="connsiteY55" fmla="*/ 578217 h 868247"/>
              <a:gd name="connsiteX56" fmla="*/ 32226 w 647656"/>
              <a:gd name="connsiteY56" fmla="*/ 566133 h 868247"/>
              <a:gd name="connsiteX57" fmla="*/ 16113 w 647656"/>
              <a:gd name="connsiteY57" fmla="*/ 529879 h 868247"/>
              <a:gd name="connsiteX58" fmla="*/ 8057 w 647656"/>
              <a:gd name="connsiteY58" fmla="*/ 501681 h 868247"/>
              <a:gd name="connsiteX59" fmla="*/ 12085 w 647656"/>
              <a:gd name="connsiteY59" fmla="*/ 453343 h 868247"/>
              <a:gd name="connsiteX60" fmla="*/ 0 w 647656"/>
              <a:gd name="connsiteY60" fmla="*/ 396948 h 868247"/>
              <a:gd name="connsiteX0" fmla="*/ 0 w 647656"/>
              <a:gd name="connsiteY0" fmla="*/ 396948 h 868247"/>
              <a:gd name="connsiteX1" fmla="*/ 0 w 647656"/>
              <a:gd name="connsiteY1" fmla="*/ 396948 h 868247"/>
              <a:gd name="connsiteX2" fmla="*/ 4028 w 647656"/>
              <a:gd name="connsiteY2" fmla="*/ 247905 h 868247"/>
              <a:gd name="connsiteX3" fmla="*/ 12085 w 647656"/>
              <a:gd name="connsiteY3" fmla="*/ 223736 h 868247"/>
              <a:gd name="connsiteX4" fmla="*/ 28198 w 647656"/>
              <a:gd name="connsiteY4" fmla="*/ 203595 h 868247"/>
              <a:gd name="connsiteX5" fmla="*/ 32226 w 647656"/>
              <a:gd name="connsiteY5" fmla="*/ 191511 h 868247"/>
              <a:gd name="connsiteX6" fmla="*/ 51004 w 647656"/>
              <a:gd name="connsiteY6" fmla="*/ 158860 h 868247"/>
              <a:gd name="connsiteX7" fmla="*/ 68480 w 647656"/>
              <a:gd name="connsiteY7" fmla="*/ 127059 h 868247"/>
              <a:gd name="connsiteX8" fmla="*/ 88620 w 647656"/>
              <a:gd name="connsiteY8" fmla="*/ 98862 h 868247"/>
              <a:gd name="connsiteX9" fmla="*/ 116818 w 647656"/>
              <a:gd name="connsiteY9" fmla="*/ 74693 h 868247"/>
              <a:gd name="connsiteX10" fmla="*/ 130689 w 647656"/>
              <a:gd name="connsiteY10" fmla="*/ 57218 h 868247"/>
              <a:gd name="connsiteX11" fmla="*/ 181269 w 647656"/>
              <a:gd name="connsiteY11" fmla="*/ 22326 h 868247"/>
              <a:gd name="connsiteX12" fmla="*/ 290030 w 647656"/>
              <a:gd name="connsiteY12" fmla="*/ 18298 h 868247"/>
              <a:gd name="connsiteX13" fmla="*/ 326284 w 647656"/>
              <a:gd name="connsiteY13" fmla="*/ 26355 h 868247"/>
              <a:gd name="connsiteX14" fmla="*/ 342397 w 647656"/>
              <a:gd name="connsiteY14" fmla="*/ 34411 h 868247"/>
              <a:gd name="connsiteX15" fmla="*/ 374622 w 647656"/>
              <a:gd name="connsiteY15" fmla="*/ 38439 h 868247"/>
              <a:gd name="connsiteX16" fmla="*/ 386707 w 647656"/>
              <a:gd name="connsiteY16" fmla="*/ 46496 h 868247"/>
              <a:gd name="connsiteX17" fmla="*/ 418932 w 647656"/>
              <a:gd name="connsiteY17" fmla="*/ 58580 h 868247"/>
              <a:gd name="connsiteX18" fmla="*/ 435045 w 647656"/>
              <a:gd name="connsiteY18" fmla="*/ 78721 h 868247"/>
              <a:gd name="connsiteX19" fmla="*/ 447130 w 647656"/>
              <a:gd name="connsiteY19" fmla="*/ 90806 h 868247"/>
              <a:gd name="connsiteX20" fmla="*/ 497709 w 647656"/>
              <a:gd name="connsiteY20" fmla="*/ 137327 h 868247"/>
              <a:gd name="connsiteX21" fmla="*/ 523665 w 647656"/>
              <a:gd name="connsiteY21" fmla="*/ 175398 h 868247"/>
              <a:gd name="connsiteX22" fmla="*/ 575182 w 647656"/>
              <a:gd name="connsiteY22" fmla="*/ 239394 h 868247"/>
              <a:gd name="connsiteX23" fmla="*/ 602017 w 647656"/>
              <a:gd name="connsiteY23" fmla="*/ 330710 h 868247"/>
              <a:gd name="connsiteX24" fmla="*/ 620826 w 647656"/>
              <a:gd name="connsiteY24" fmla="*/ 384864 h 868247"/>
              <a:gd name="connsiteX25" fmla="*/ 633789 w 647656"/>
              <a:gd name="connsiteY25" fmla="*/ 421118 h 868247"/>
              <a:gd name="connsiteX26" fmla="*/ 640937 w 647656"/>
              <a:gd name="connsiteY26" fmla="*/ 486052 h 868247"/>
              <a:gd name="connsiteX27" fmla="*/ 645566 w 647656"/>
              <a:gd name="connsiteY27" fmla="*/ 586431 h 868247"/>
              <a:gd name="connsiteX28" fmla="*/ 628398 w 647656"/>
              <a:gd name="connsiteY28" fmla="*/ 711148 h 868247"/>
              <a:gd name="connsiteX29" fmla="*/ 624370 w 647656"/>
              <a:gd name="connsiteY29" fmla="*/ 731288 h 868247"/>
              <a:gd name="connsiteX30" fmla="*/ 604229 w 647656"/>
              <a:gd name="connsiteY30" fmla="*/ 767542 h 868247"/>
              <a:gd name="connsiteX31" fmla="*/ 584088 w 647656"/>
              <a:gd name="connsiteY31" fmla="*/ 787683 h 868247"/>
              <a:gd name="connsiteX32" fmla="*/ 567976 w 647656"/>
              <a:gd name="connsiteY32" fmla="*/ 815881 h 868247"/>
              <a:gd name="connsiteX33" fmla="*/ 559919 w 647656"/>
              <a:gd name="connsiteY33" fmla="*/ 823937 h 868247"/>
              <a:gd name="connsiteX34" fmla="*/ 551863 w 647656"/>
              <a:gd name="connsiteY34" fmla="*/ 836022 h 868247"/>
              <a:gd name="connsiteX35" fmla="*/ 527694 w 647656"/>
              <a:gd name="connsiteY35" fmla="*/ 844078 h 868247"/>
              <a:gd name="connsiteX36" fmla="*/ 394763 w 647656"/>
              <a:gd name="connsiteY36" fmla="*/ 852134 h 868247"/>
              <a:gd name="connsiteX37" fmla="*/ 354481 w 647656"/>
              <a:gd name="connsiteY37" fmla="*/ 868247 h 868247"/>
              <a:gd name="connsiteX38" fmla="*/ 277946 w 647656"/>
              <a:gd name="connsiteY38" fmla="*/ 860191 h 868247"/>
              <a:gd name="connsiteX39" fmla="*/ 253776 w 647656"/>
              <a:gd name="connsiteY39" fmla="*/ 852134 h 868247"/>
              <a:gd name="connsiteX40" fmla="*/ 237664 w 647656"/>
              <a:gd name="connsiteY40" fmla="*/ 831993 h 868247"/>
              <a:gd name="connsiteX41" fmla="*/ 225579 w 647656"/>
              <a:gd name="connsiteY41" fmla="*/ 823937 h 868247"/>
              <a:gd name="connsiteX42" fmla="*/ 209466 w 647656"/>
              <a:gd name="connsiteY42" fmla="*/ 807824 h 868247"/>
              <a:gd name="connsiteX43" fmla="*/ 201410 w 647656"/>
              <a:gd name="connsiteY43" fmla="*/ 795740 h 868247"/>
              <a:gd name="connsiteX44" fmla="*/ 185297 w 647656"/>
              <a:gd name="connsiteY44" fmla="*/ 779627 h 868247"/>
              <a:gd name="connsiteX45" fmla="*/ 177241 w 647656"/>
              <a:gd name="connsiteY45" fmla="*/ 771570 h 868247"/>
              <a:gd name="connsiteX46" fmla="*/ 161128 w 647656"/>
              <a:gd name="connsiteY46" fmla="*/ 747401 h 868247"/>
              <a:gd name="connsiteX47" fmla="*/ 153072 w 647656"/>
              <a:gd name="connsiteY47" fmla="*/ 735317 h 868247"/>
              <a:gd name="connsiteX48" fmla="*/ 128902 w 647656"/>
              <a:gd name="connsiteY48" fmla="*/ 715176 h 868247"/>
              <a:gd name="connsiteX49" fmla="*/ 112790 w 647656"/>
              <a:gd name="connsiteY49" fmla="*/ 691007 h 868247"/>
              <a:gd name="connsiteX50" fmla="*/ 104733 w 647656"/>
              <a:gd name="connsiteY50" fmla="*/ 682950 h 868247"/>
              <a:gd name="connsiteX51" fmla="*/ 88620 w 647656"/>
              <a:gd name="connsiteY51" fmla="*/ 658781 h 868247"/>
              <a:gd name="connsiteX52" fmla="*/ 84592 w 647656"/>
              <a:gd name="connsiteY52" fmla="*/ 646696 h 868247"/>
              <a:gd name="connsiteX53" fmla="*/ 68480 w 647656"/>
              <a:gd name="connsiteY53" fmla="*/ 626555 h 868247"/>
              <a:gd name="connsiteX54" fmla="*/ 48339 w 647656"/>
              <a:gd name="connsiteY54" fmla="*/ 590302 h 868247"/>
              <a:gd name="connsiteX55" fmla="*/ 40282 w 647656"/>
              <a:gd name="connsiteY55" fmla="*/ 578217 h 868247"/>
              <a:gd name="connsiteX56" fmla="*/ 32226 w 647656"/>
              <a:gd name="connsiteY56" fmla="*/ 566133 h 868247"/>
              <a:gd name="connsiteX57" fmla="*/ 16113 w 647656"/>
              <a:gd name="connsiteY57" fmla="*/ 529879 h 868247"/>
              <a:gd name="connsiteX58" fmla="*/ 8057 w 647656"/>
              <a:gd name="connsiteY58" fmla="*/ 501681 h 868247"/>
              <a:gd name="connsiteX59" fmla="*/ 0 w 647656"/>
              <a:gd name="connsiteY59" fmla="*/ 396948 h 868247"/>
              <a:gd name="connsiteX0" fmla="*/ 0 w 647656"/>
              <a:gd name="connsiteY0" fmla="*/ 396948 h 891226"/>
              <a:gd name="connsiteX1" fmla="*/ 0 w 647656"/>
              <a:gd name="connsiteY1" fmla="*/ 396948 h 891226"/>
              <a:gd name="connsiteX2" fmla="*/ 4028 w 647656"/>
              <a:gd name="connsiteY2" fmla="*/ 247905 h 891226"/>
              <a:gd name="connsiteX3" fmla="*/ 12085 w 647656"/>
              <a:gd name="connsiteY3" fmla="*/ 223736 h 891226"/>
              <a:gd name="connsiteX4" fmla="*/ 28198 w 647656"/>
              <a:gd name="connsiteY4" fmla="*/ 203595 h 891226"/>
              <a:gd name="connsiteX5" fmla="*/ 32226 w 647656"/>
              <a:gd name="connsiteY5" fmla="*/ 191511 h 891226"/>
              <a:gd name="connsiteX6" fmla="*/ 51004 w 647656"/>
              <a:gd name="connsiteY6" fmla="*/ 158860 h 891226"/>
              <a:gd name="connsiteX7" fmla="*/ 68480 w 647656"/>
              <a:gd name="connsiteY7" fmla="*/ 127059 h 891226"/>
              <a:gd name="connsiteX8" fmla="*/ 88620 w 647656"/>
              <a:gd name="connsiteY8" fmla="*/ 98862 h 891226"/>
              <a:gd name="connsiteX9" fmla="*/ 116818 w 647656"/>
              <a:gd name="connsiteY9" fmla="*/ 74693 h 891226"/>
              <a:gd name="connsiteX10" fmla="*/ 130689 w 647656"/>
              <a:gd name="connsiteY10" fmla="*/ 57218 h 891226"/>
              <a:gd name="connsiteX11" fmla="*/ 181269 w 647656"/>
              <a:gd name="connsiteY11" fmla="*/ 22326 h 891226"/>
              <a:gd name="connsiteX12" fmla="*/ 290030 w 647656"/>
              <a:gd name="connsiteY12" fmla="*/ 18298 h 891226"/>
              <a:gd name="connsiteX13" fmla="*/ 326284 w 647656"/>
              <a:gd name="connsiteY13" fmla="*/ 26355 h 891226"/>
              <a:gd name="connsiteX14" fmla="*/ 342397 w 647656"/>
              <a:gd name="connsiteY14" fmla="*/ 34411 h 891226"/>
              <a:gd name="connsiteX15" fmla="*/ 374622 w 647656"/>
              <a:gd name="connsiteY15" fmla="*/ 38439 h 891226"/>
              <a:gd name="connsiteX16" fmla="*/ 386707 w 647656"/>
              <a:gd name="connsiteY16" fmla="*/ 46496 h 891226"/>
              <a:gd name="connsiteX17" fmla="*/ 418932 w 647656"/>
              <a:gd name="connsiteY17" fmla="*/ 58580 h 891226"/>
              <a:gd name="connsiteX18" fmla="*/ 435045 w 647656"/>
              <a:gd name="connsiteY18" fmla="*/ 78721 h 891226"/>
              <a:gd name="connsiteX19" fmla="*/ 447130 w 647656"/>
              <a:gd name="connsiteY19" fmla="*/ 90806 h 891226"/>
              <a:gd name="connsiteX20" fmla="*/ 497709 w 647656"/>
              <a:gd name="connsiteY20" fmla="*/ 137327 h 891226"/>
              <a:gd name="connsiteX21" fmla="*/ 523665 w 647656"/>
              <a:gd name="connsiteY21" fmla="*/ 175398 h 891226"/>
              <a:gd name="connsiteX22" fmla="*/ 575182 w 647656"/>
              <a:gd name="connsiteY22" fmla="*/ 239394 h 891226"/>
              <a:gd name="connsiteX23" fmla="*/ 602017 w 647656"/>
              <a:gd name="connsiteY23" fmla="*/ 330710 h 891226"/>
              <a:gd name="connsiteX24" fmla="*/ 620826 w 647656"/>
              <a:gd name="connsiteY24" fmla="*/ 384864 h 891226"/>
              <a:gd name="connsiteX25" fmla="*/ 633789 w 647656"/>
              <a:gd name="connsiteY25" fmla="*/ 421118 h 891226"/>
              <a:gd name="connsiteX26" fmla="*/ 640937 w 647656"/>
              <a:gd name="connsiteY26" fmla="*/ 486052 h 891226"/>
              <a:gd name="connsiteX27" fmla="*/ 645566 w 647656"/>
              <a:gd name="connsiteY27" fmla="*/ 586431 h 891226"/>
              <a:gd name="connsiteX28" fmla="*/ 628398 w 647656"/>
              <a:gd name="connsiteY28" fmla="*/ 711148 h 891226"/>
              <a:gd name="connsiteX29" fmla="*/ 624370 w 647656"/>
              <a:gd name="connsiteY29" fmla="*/ 731288 h 891226"/>
              <a:gd name="connsiteX30" fmla="*/ 604229 w 647656"/>
              <a:gd name="connsiteY30" fmla="*/ 767542 h 891226"/>
              <a:gd name="connsiteX31" fmla="*/ 584088 w 647656"/>
              <a:gd name="connsiteY31" fmla="*/ 787683 h 891226"/>
              <a:gd name="connsiteX32" fmla="*/ 567976 w 647656"/>
              <a:gd name="connsiteY32" fmla="*/ 815881 h 891226"/>
              <a:gd name="connsiteX33" fmla="*/ 559919 w 647656"/>
              <a:gd name="connsiteY33" fmla="*/ 823937 h 891226"/>
              <a:gd name="connsiteX34" fmla="*/ 551863 w 647656"/>
              <a:gd name="connsiteY34" fmla="*/ 836022 h 891226"/>
              <a:gd name="connsiteX35" fmla="*/ 527694 w 647656"/>
              <a:gd name="connsiteY35" fmla="*/ 844078 h 891226"/>
              <a:gd name="connsiteX36" fmla="*/ 405969 w 647656"/>
              <a:gd name="connsiteY36" fmla="*/ 881270 h 891226"/>
              <a:gd name="connsiteX37" fmla="*/ 354481 w 647656"/>
              <a:gd name="connsiteY37" fmla="*/ 868247 h 891226"/>
              <a:gd name="connsiteX38" fmla="*/ 277946 w 647656"/>
              <a:gd name="connsiteY38" fmla="*/ 860191 h 891226"/>
              <a:gd name="connsiteX39" fmla="*/ 253776 w 647656"/>
              <a:gd name="connsiteY39" fmla="*/ 852134 h 891226"/>
              <a:gd name="connsiteX40" fmla="*/ 237664 w 647656"/>
              <a:gd name="connsiteY40" fmla="*/ 831993 h 891226"/>
              <a:gd name="connsiteX41" fmla="*/ 225579 w 647656"/>
              <a:gd name="connsiteY41" fmla="*/ 823937 h 891226"/>
              <a:gd name="connsiteX42" fmla="*/ 209466 w 647656"/>
              <a:gd name="connsiteY42" fmla="*/ 807824 h 891226"/>
              <a:gd name="connsiteX43" fmla="*/ 201410 w 647656"/>
              <a:gd name="connsiteY43" fmla="*/ 795740 h 891226"/>
              <a:gd name="connsiteX44" fmla="*/ 185297 w 647656"/>
              <a:gd name="connsiteY44" fmla="*/ 779627 h 891226"/>
              <a:gd name="connsiteX45" fmla="*/ 177241 w 647656"/>
              <a:gd name="connsiteY45" fmla="*/ 771570 h 891226"/>
              <a:gd name="connsiteX46" fmla="*/ 161128 w 647656"/>
              <a:gd name="connsiteY46" fmla="*/ 747401 h 891226"/>
              <a:gd name="connsiteX47" fmla="*/ 153072 w 647656"/>
              <a:gd name="connsiteY47" fmla="*/ 735317 h 891226"/>
              <a:gd name="connsiteX48" fmla="*/ 128902 w 647656"/>
              <a:gd name="connsiteY48" fmla="*/ 715176 h 891226"/>
              <a:gd name="connsiteX49" fmla="*/ 112790 w 647656"/>
              <a:gd name="connsiteY49" fmla="*/ 691007 h 891226"/>
              <a:gd name="connsiteX50" fmla="*/ 104733 w 647656"/>
              <a:gd name="connsiteY50" fmla="*/ 682950 h 891226"/>
              <a:gd name="connsiteX51" fmla="*/ 88620 w 647656"/>
              <a:gd name="connsiteY51" fmla="*/ 658781 h 891226"/>
              <a:gd name="connsiteX52" fmla="*/ 84592 w 647656"/>
              <a:gd name="connsiteY52" fmla="*/ 646696 h 891226"/>
              <a:gd name="connsiteX53" fmla="*/ 68480 w 647656"/>
              <a:gd name="connsiteY53" fmla="*/ 626555 h 891226"/>
              <a:gd name="connsiteX54" fmla="*/ 48339 w 647656"/>
              <a:gd name="connsiteY54" fmla="*/ 590302 h 891226"/>
              <a:gd name="connsiteX55" fmla="*/ 40282 w 647656"/>
              <a:gd name="connsiteY55" fmla="*/ 578217 h 891226"/>
              <a:gd name="connsiteX56" fmla="*/ 32226 w 647656"/>
              <a:gd name="connsiteY56" fmla="*/ 566133 h 891226"/>
              <a:gd name="connsiteX57" fmla="*/ 16113 w 647656"/>
              <a:gd name="connsiteY57" fmla="*/ 529879 h 891226"/>
              <a:gd name="connsiteX58" fmla="*/ 8057 w 647656"/>
              <a:gd name="connsiteY58" fmla="*/ 501681 h 891226"/>
              <a:gd name="connsiteX59" fmla="*/ 0 w 647656"/>
              <a:gd name="connsiteY59" fmla="*/ 396948 h 891226"/>
              <a:gd name="connsiteX0" fmla="*/ 0 w 647656"/>
              <a:gd name="connsiteY0" fmla="*/ 396948 h 891226"/>
              <a:gd name="connsiteX1" fmla="*/ 0 w 647656"/>
              <a:gd name="connsiteY1" fmla="*/ 396948 h 891226"/>
              <a:gd name="connsiteX2" fmla="*/ 4028 w 647656"/>
              <a:gd name="connsiteY2" fmla="*/ 247905 h 891226"/>
              <a:gd name="connsiteX3" fmla="*/ 12085 w 647656"/>
              <a:gd name="connsiteY3" fmla="*/ 223736 h 891226"/>
              <a:gd name="connsiteX4" fmla="*/ 28198 w 647656"/>
              <a:gd name="connsiteY4" fmla="*/ 203595 h 891226"/>
              <a:gd name="connsiteX5" fmla="*/ 32226 w 647656"/>
              <a:gd name="connsiteY5" fmla="*/ 191511 h 891226"/>
              <a:gd name="connsiteX6" fmla="*/ 51004 w 647656"/>
              <a:gd name="connsiteY6" fmla="*/ 158860 h 891226"/>
              <a:gd name="connsiteX7" fmla="*/ 68480 w 647656"/>
              <a:gd name="connsiteY7" fmla="*/ 127059 h 891226"/>
              <a:gd name="connsiteX8" fmla="*/ 88620 w 647656"/>
              <a:gd name="connsiteY8" fmla="*/ 98862 h 891226"/>
              <a:gd name="connsiteX9" fmla="*/ 116818 w 647656"/>
              <a:gd name="connsiteY9" fmla="*/ 74693 h 891226"/>
              <a:gd name="connsiteX10" fmla="*/ 130689 w 647656"/>
              <a:gd name="connsiteY10" fmla="*/ 57218 h 891226"/>
              <a:gd name="connsiteX11" fmla="*/ 181269 w 647656"/>
              <a:gd name="connsiteY11" fmla="*/ 22326 h 891226"/>
              <a:gd name="connsiteX12" fmla="*/ 290030 w 647656"/>
              <a:gd name="connsiteY12" fmla="*/ 18298 h 891226"/>
              <a:gd name="connsiteX13" fmla="*/ 326284 w 647656"/>
              <a:gd name="connsiteY13" fmla="*/ 26355 h 891226"/>
              <a:gd name="connsiteX14" fmla="*/ 342397 w 647656"/>
              <a:gd name="connsiteY14" fmla="*/ 34411 h 891226"/>
              <a:gd name="connsiteX15" fmla="*/ 374622 w 647656"/>
              <a:gd name="connsiteY15" fmla="*/ 38439 h 891226"/>
              <a:gd name="connsiteX16" fmla="*/ 386707 w 647656"/>
              <a:gd name="connsiteY16" fmla="*/ 46496 h 891226"/>
              <a:gd name="connsiteX17" fmla="*/ 418932 w 647656"/>
              <a:gd name="connsiteY17" fmla="*/ 58580 h 891226"/>
              <a:gd name="connsiteX18" fmla="*/ 435045 w 647656"/>
              <a:gd name="connsiteY18" fmla="*/ 78721 h 891226"/>
              <a:gd name="connsiteX19" fmla="*/ 447130 w 647656"/>
              <a:gd name="connsiteY19" fmla="*/ 90806 h 891226"/>
              <a:gd name="connsiteX20" fmla="*/ 497709 w 647656"/>
              <a:gd name="connsiteY20" fmla="*/ 137327 h 891226"/>
              <a:gd name="connsiteX21" fmla="*/ 523665 w 647656"/>
              <a:gd name="connsiteY21" fmla="*/ 175398 h 891226"/>
              <a:gd name="connsiteX22" fmla="*/ 575182 w 647656"/>
              <a:gd name="connsiteY22" fmla="*/ 239394 h 891226"/>
              <a:gd name="connsiteX23" fmla="*/ 602017 w 647656"/>
              <a:gd name="connsiteY23" fmla="*/ 330710 h 891226"/>
              <a:gd name="connsiteX24" fmla="*/ 620826 w 647656"/>
              <a:gd name="connsiteY24" fmla="*/ 384864 h 891226"/>
              <a:gd name="connsiteX25" fmla="*/ 633789 w 647656"/>
              <a:gd name="connsiteY25" fmla="*/ 421118 h 891226"/>
              <a:gd name="connsiteX26" fmla="*/ 640937 w 647656"/>
              <a:gd name="connsiteY26" fmla="*/ 486052 h 891226"/>
              <a:gd name="connsiteX27" fmla="*/ 645566 w 647656"/>
              <a:gd name="connsiteY27" fmla="*/ 586431 h 891226"/>
              <a:gd name="connsiteX28" fmla="*/ 628398 w 647656"/>
              <a:gd name="connsiteY28" fmla="*/ 711148 h 891226"/>
              <a:gd name="connsiteX29" fmla="*/ 624370 w 647656"/>
              <a:gd name="connsiteY29" fmla="*/ 731288 h 891226"/>
              <a:gd name="connsiteX30" fmla="*/ 604229 w 647656"/>
              <a:gd name="connsiteY30" fmla="*/ 767542 h 891226"/>
              <a:gd name="connsiteX31" fmla="*/ 584088 w 647656"/>
              <a:gd name="connsiteY31" fmla="*/ 787683 h 891226"/>
              <a:gd name="connsiteX32" fmla="*/ 567976 w 647656"/>
              <a:gd name="connsiteY32" fmla="*/ 815881 h 891226"/>
              <a:gd name="connsiteX33" fmla="*/ 559919 w 647656"/>
              <a:gd name="connsiteY33" fmla="*/ 823937 h 891226"/>
              <a:gd name="connsiteX34" fmla="*/ 551863 w 647656"/>
              <a:gd name="connsiteY34" fmla="*/ 836022 h 891226"/>
              <a:gd name="connsiteX35" fmla="*/ 405969 w 647656"/>
              <a:gd name="connsiteY35" fmla="*/ 881270 h 891226"/>
              <a:gd name="connsiteX36" fmla="*/ 354481 w 647656"/>
              <a:gd name="connsiteY36" fmla="*/ 868247 h 891226"/>
              <a:gd name="connsiteX37" fmla="*/ 277946 w 647656"/>
              <a:gd name="connsiteY37" fmla="*/ 860191 h 891226"/>
              <a:gd name="connsiteX38" fmla="*/ 253776 w 647656"/>
              <a:gd name="connsiteY38" fmla="*/ 852134 h 891226"/>
              <a:gd name="connsiteX39" fmla="*/ 237664 w 647656"/>
              <a:gd name="connsiteY39" fmla="*/ 831993 h 891226"/>
              <a:gd name="connsiteX40" fmla="*/ 225579 w 647656"/>
              <a:gd name="connsiteY40" fmla="*/ 823937 h 891226"/>
              <a:gd name="connsiteX41" fmla="*/ 209466 w 647656"/>
              <a:gd name="connsiteY41" fmla="*/ 807824 h 891226"/>
              <a:gd name="connsiteX42" fmla="*/ 201410 w 647656"/>
              <a:gd name="connsiteY42" fmla="*/ 795740 h 891226"/>
              <a:gd name="connsiteX43" fmla="*/ 185297 w 647656"/>
              <a:gd name="connsiteY43" fmla="*/ 779627 h 891226"/>
              <a:gd name="connsiteX44" fmla="*/ 177241 w 647656"/>
              <a:gd name="connsiteY44" fmla="*/ 771570 h 891226"/>
              <a:gd name="connsiteX45" fmla="*/ 161128 w 647656"/>
              <a:gd name="connsiteY45" fmla="*/ 747401 h 891226"/>
              <a:gd name="connsiteX46" fmla="*/ 153072 w 647656"/>
              <a:gd name="connsiteY46" fmla="*/ 735317 h 891226"/>
              <a:gd name="connsiteX47" fmla="*/ 128902 w 647656"/>
              <a:gd name="connsiteY47" fmla="*/ 715176 h 891226"/>
              <a:gd name="connsiteX48" fmla="*/ 112790 w 647656"/>
              <a:gd name="connsiteY48" fmla="*/ 691007 h 891226"/>
              <a:gd name="connsiteX49" fmla="*/ 104733 w 647656"/>
              <a:gd name="connsiteY49" fmla="*/ 682950 h 891226"/>
              <a:gd name="connsiteX50" fmla="*/ 88620 w 647656"/>
              <a:gd name="connsiteY50" fmla="*/ 658781 h 891226"/>
              <a:gd name="connsiteX51" fmla="*/ 84592 w 647656"/>
              <a:gd name="connsiteY51" fmla="*/ 646696 h 891226"/>
              <a:gd name="connsiteX52" fmla="*/ 68480 w 647656"/>
              <a:gd name="connsiteY52" fmla="*/ 626555 h 891226"/>
              <a:gd name="connsiteX53" fmla="*/ 48339 w 647656"/>
              <a:gd name="connsiteY53" fmla="*/ 590302 h 891226"/>
              <a:gd name="connsiteX54" fmla="*/ 40282 w 647656"/>
              <a:gd name="connsiteY54" fmla="*/ 578217 h 891226"/>
              <a:gd name="connsiteX55" fmla="*/ 32226 w 647656"/>
              <a:gd name="connsiteY55" fmla="*/ 566133 h 891226"/>
              <a:gd name="connsiteX56" fmla="*/ 16113 w 647656"/>
              <a:gd name="connsiteY56" fmla="*/ 529879 h 891226"/>
              <a:gd name="connsiteX57" fmla="*/ 8057 w 647656"/>
              <a:gd name="connsiteY57" fmla="*/ 501681 h 891226"/>
              <a:gd name="connsiteX58" fmla="*/ 0 w 647656"/>
              <a:gd name="connsiteY58" fmla="*/ 396948 h 891226"/>
              <a:gd name="connsiteX0" fmla="*/ 0 w 647656"/>
              <a:gd name="connsiteY0" fmla="*/ 396948 h 891226"/>
              <a:gd name="connsiteX1" fmla="*/ 0 w 647656"/>
              <a:gd name="connsiteY1" fmla="*/ 396948 h 891226"/>
              <a:gd name="connsiteX2" fmla="*/ 4028 w 647656"/>
              <a:gd name="connsiteY2" fmla="*/ 247905 h 891226"/>
              <a:gd name="connsiteX3" fmla="*/ 12085 w 647656"/>
              <a:gd name="connsiteY3" fmla="*/ 223736 h 891226"/>
              <a:gd name="connsiteX4" fmla="*/ 28198 w 647656"/>
              <a:gd name="connsiteY4" fmla="*/ 203595 h 891226"/>
              <a:gd name="connsiteX5" fmla="*/ 32226 w 647656"/>
              <a:gd name="connsiteY5" fmla="*/ 191511 h 891226"/>
              <a:gd name="connsiteX6" fmla="*/ 51004 w 647656"/>
              <a:gd name="connsiteY6" fmla="*/ 158860 h 891226"/>
              <a:gd name="connsiteX7" fmla="*/ 68480 w 647656"/>
              <a:gd name="connsiteY7" fmla="*/ 127059 h 891226"/>
              <a:gd name="connsiteX8" fmla="*/ 88620 w 647656"/>
              <a:gd name="connsiteY8" fmla="*/ 98862 h 891226"/>
              <a:gd name="connsiteX9" fmla="*/ 116818 w 647656"/>
              <a:gd name="connsiteY9" fmla="*/ 74693 h 891226"/>
              <a:gd name="connsiteX10" fmla="*/ 130689 w 647656"/>
              <a:gd name="connsiteY10" fmla="*/ 57218 h 891226"/>
              <a:gd name="connsiteX11" fmla="*/ 181269 w 647656"/>
              <a:gd name="connsiteY11" fmla="*/ 22326 h 891226"/>
              <a:gd name="connsiteX12" fmla="*/ 290030 w 647656"/>
              <a:gd name="connsiteY12" fmla="*/ 18298 h 891226"/>
              <a:gd name="connsiteX13" fmla="*/ 326284 w 647656"/>
              <a:gd name="connsiteY13" fmla="*/ 26355 h 891226"/>
              <a:gd name="connsiteX14" fmla="*/ 342397 w 647656"/>
              <a:gd name="connsiteY14" fmla="*/ 34411 h 891226"/>
              <a:gd name="connsiteX15" fmla="*/ 374622 w 647656"/>
              <a:gd name="connsiteY15" fmla="*/ 38439 h 891226"/>
              <a:gd name="connsiteX16" fmla="*/ 386707 w 647656"/>
              <a:gd name="connsiteY16" fmla="*/ 46496 h 891226"/>
              <a:gd name="connsiteX17" fmla="*/ 418932 w 647656"/>
              <a:gd name="connsiteY17" fmla="*/ 58580 h 891226"/>
              <a:gd name="connsiteX18" fmla="*/ 435045 w 647656"/>
              <a:gd name="connsiteY18" fmla="*/ 78721 h 891226"/>
              <a:gd name="connsiteX19" fmla="*/ 447130 w 647656"/>
              <a:gd name="connsiteY19" fmla="*/ 90806 h 891226"/>
              <a:gd name="connsiteX20" fmla="*/ 497709 w 647656"/>
              <a:gd name="connsiteY20" fmla="*/ 137327 h 891226"/>
              <a:gd name="connsiteX21" fmla="*/ 523665 w 647656"/>
              <a:gd name="connsiteY21" fmla="*/ 175398 h 891226"/>
              <a:gd name="connsiteX22" fmla="*/ 575182 w 647656"/>
              <a:gd name="connsiteY22" fmla="*/ 239394 h 891226"/>
              <a:gd name="connsiteX23" fmla="*/ 602017 w 647656"/>
              <a:gd name="connsiteY23" fmla="*/ 330710 h 891226"/>
              <a:gd name="connsiteX24" fmla="*/ 620826 w 647656"/>
              <a:gd name="connsiteY24" fmla="*/ 384864 h 891226"/>
              <a:gd name="connsiteX25" fmla="*/ 633789 w 647656"/>
              <a:gd name="connsiteY25" fmla="*/ 421118 h 891226"/>
              <a:gd name="connsiteX26" fmla="*/ 640937 w 647656"/>
              <a:gd name="connsiteY26" fmla="*/ 486052 h 891226"/>
              <a:gd name="connsiteX27" fmla="*/ 645566 w 647656"/>
              <a:gd name="connsiteY27" fmla="*/ 586431 h 891226"/>
              <a:gd name="connsiteX28" fmla="*/ 628398 w 647656"/>
              <a:gd name="connsiteY28" fmla="*/ 711148 h 891226"/>
              <a:gd name="connsiteX29" fmla="*/ 624370 w 647656"/>
              <a:gd name="connsiteY29" fmla="*/ 731288 h 891226"/>
              <a:gd name="connsiteX30" fmla="*/ 604229 w 647656"/>
              <a:gd name="connsiteY30" fmla="*/ 767542 h 891226"/>
              <a:gd name="connsiteX31" fmla="*/ 584088 w 647656"/>
              <a:gd name="connsiteY31" fmla="*/ 787683 h 891226"/>
              <a:gd name="connsiteX32" fmla="*/ 567976 w 647656"/>
              <a:gd name="connsiteY32" fmla="*/ 815881 h 891226"/>
              <a:gd name="connsiteX33" fmla="*/ 559919 w 647656"/>
              <a:gd name="connsiteY33" fmla="*/ 823937 h 891226"/>
              <a:gd name="connsiteX34" fmla="*/ 551863 w 647656"/>
              <a:gd name="connsiteY34" fmla="*/ 836022 h 891226"/>
              <a:gd name="connsiteX35" fmla="*/ 448551 w 647656"/>
              <a:gd name="connsiteY35" fmla="*/ 881270 h 891226"/>
              <a:gd name="connsiteX36" fmla="*/ 354481 w 647656"/>
              <a:gd name="connsiteY36" fmla="*/ 868247 h 891226"/>
              <a:gd name="connsiteX37" fmla="*/ 277946 w 647656"/>
              <a:gd name="connsiteY37" fmla="*/ 860191 h 891226"/>
              <a:gd name="connsiteX38" fmla="*/ 253776 w 647656"/>
              <a:gd name="connsiteY38" fmla="*/ 852134 h 891226"/>
              <a:gd name="connsiteX39" fmla="*/ 237664 w 647656"/>
              <a:gd name="connsiteY39" fmla="*/ 831993 h 891226"/>
              <a:gd name="connsiteX40" fmla="*/ 225579 w 647656"/>
              <a:gd name="connsiteY40" fmla="*/ 823937 h 891226"/>
              <a:gd name="connsiteX41" fmla="*/ 209466 w 647656"/>
              <a:gd name="connsiteY41" fmla="*/ 807824 h 891226"/>
              <a:gd name="connsiteX42" fmla="*/ 201410 w 647656"/>
              <a:gd name="connsiteY42" fmla="*/ 795740 h 891226"/>
              <a:gd name="connsiteX43" fmla="*/ 185297 w 647656"/>
              <a:gd name="connsiteY43" fmla="*/ 779627 h 891226"/>
              <a:gd name="connsiteX44" fmla="*/ 177241 w 647656"/>
              <a:gd name="connsiteY44" fmla="*/ 771570 h 891226"/>
              <a:gd name="connsiteX45" fmla="*/ 161128 w 647656"/>
              <a:gd name="connsiteY45" fmla="*/ 747401 h 891226"/>
              <a:gd name="connsiteX46" fmla="*/ 153072 w 647656"/>
              <a:gd name="connsiteY46" fmla="*/ 735317 h 891226"/>
              <a:gd name="connsiteX47" fmla="*/ 128902 w 647656"/>
              <a:gd name="connsiteY47" fmla="*/ 715176 h 891226"/>
              <a:gd name="connsiteX48" fmla="*/ 112790 w 647656"/>
              <a:gd name="connsiteY48" fmla="*/ 691007 h 891226"/>
              <a:gd name="connsiteX49" fmla="*/ 104733 w 647656"/>
              <a:gd name="connsiteY49" fmla="*/ 682950 h 891226"/>
              <a:gd name="connsiteX50" fmla="*/ 88620 w 647656"/>
              <a:gd name="connsiteY50" fmla="*/ 658781 h 891226"/>
              <a:gd name="connsiteX51" fmla="*/ 84592 w 647656"/>
              <a:gd name="connsiteY51" fmla="*/ 646696 h 891226"/>
              <a:gd name="connsiteX52" fmla="*/ 68480 w 647656"/>
              <a:gd name="connsiteY52" fmla="*/ 626555 h 891226"/>
              <a:gd name="connsiteX53" fmla="*/ 48339 w 647656"/>
              <a:gd name="connsiteY53" fmla="*/ 590302 h 891226"/>
              <a:gd name="connsiteX54" fmla="*/ 40282 w 647656"/>
              <a:gd name="connsiteY54" fmla="*/ 578217 h 891226"/>
              <a:gd name="connsiteX55" fmla="*/ 32226 w 647656"/>
              <a:gd name="connsiteY55" fmla="*/ 566133 h 891226"/>
              <a:gd name="connsiteX56" fmla="*/ 16113 w 647656"/>
              <a:gd name="connsiteY56" fmla="*/ 529879 h 891226"/>
              <a:gd name="connsiteX57" fmla="*/ 8057 w 647656"/>
              <a:gd name="connsiteY57" fmla="*/ 501681 h 891226"/>
              <a:gd name="connsiteX58" fmla="*/ 0 w 647656"/>
              <a:gd name="connsiteY58" fmla="*/ 396948 h 891226"/>
              <a:gd name="connsiteX0" fmla="*/ 0 w 647656"/>
              <a:gd name="connsiteY0" fmla="*/ 396948 h 891226"/>
              <a:gd name="connsiteX1" fmla="*/ 0 w 647656"/>
              <a:gd name="connsiteY1" fmla="*/ 396948 h 891226"/>
              <a:gd name="connsiteX2" fmla="*/ 4028 w 647656"/>
              <a:gd name="connsiteY2" fmla="*/ 247905 h 891226"/>
              <a:gd name="connsiteX3" fmla="*/ 12085 w 647656"/>
              <a:gd name="connsiteY3" fmla="*/ 223736 h 891226"/>
              <a:gd name="connsiteX4" fmla="*/ 28198 w 647656"/>
              <a:gd name="connsiteY4" fmla="*/ 203595 h 891226"/>
              <a:gd name="connsiteX5" fmla="*/ 32226 w 647656"/>
              <a:gd name="connsiteY5" fmla="*/ 191511 h 891226"/>
              <a:gd name="connsiteX6" fmla="*/ 51004 w 647656"/>
              <a:gd name="connsiteY6" fmla="*/ 158860 h 891226"/>
              <a:gd name="connsiteX7" fmla="*/ 68480 w 647656"/>
              <a:gd name="connsiteY7" fmla="*/ 127059 h 891226"/>
              <a:gd name="connsiteX8" fmla="*/ 88620 w 647656"/>
              <a:gd name="connsiteY8" fmla="*/ 98862 h 891226"/>
              <a:gd name="connsiteX9" fmla="*/ 116818 w 647656"/>
              <a:gd name="connsiteY9" fmla="*/ 74693 h 891226"/>
              <a:gd name="connsiteX10" fmla="*/ 130689 w 647656"/>
              <a:gd name="connsiteY10" fmla="*/ 57218 h 891226"/>
              <a:gd name="connsiteX11" fmla="*/ 181269 w 647656"/>
              <a:gd name="connsiteY11" fmla="*/ 22326 h 891226"/>
              <a:gd name="connsiteX12" fmla="*/ 290030 w 647656"/>
              <a:gd name="connsiteY12" fmla="*/ 18298 h 891226"/>
              <a:gd name="connsiteX13" fmla="*/ 326284 w 647656"/>
              <a:gd name="connsiteY13" fmla="*/ 26355 h 891226"/>
              <a:gd name="connsiteX14" fmla="*/ 342397 w 647656"/>
              <a:gd name="connsiteY14" fmla="*/ 34411 h 891226"/>
              <a:gd name="connsiteX15" fmla="*/ 374622 w 647656"/>
              <a:gd name="connsiteY15" fmla="*/ 38439 h 891226"/>
              <a:gd name="connsiteX16" fmla="*/ 386707 w 647656"/>
              <a:gd name="connsiteY16" fmla="*/ 46496 h 891226"/>
              <a:gd name="connsiteX17" fmla="*/ 418932 w 647656"/>
              <a:gd name="connsiteY17" fmla="*/ 58580 h 891226"/>
              <a:gd name="connsiteX18" fmla="*/ 435045 w 647656"/>
              <a:gd name="connsiteY18" fmla="*/ 78721 h 891226"/>
              <a:gd name="connsiteX19" fmla="*/ 447130 w 647656"/>
              <a:gd name="connsiteY19" fmla="*/ 90806 h 891226"/>
              <a:gd name="connsiteX20" fmla="*/ 497709 w 647656"/>
              <a:gd name="connsiteY20" fmla="*/ 137327 h 891226"/>
              <a:gd name="connsiteX21" fmla="*/ 523665 w 647656"/>
              <a:gd name="connsiteY21" fmla="*/ 175398 h 891226"/>
              <a:gd name="connsiteX22" fmla="*/ 575182 w 647656"/>
              <a:gd name="connsiteY22" fmla="*/ 239394 h 891226"/>
              <a:gd name="connsiteX23" fmla="*/ 602017 w 647656"/>
              <a:gd name="connsiteY23" fmla="*/ 330710 h 891226"/>
              <a:gd name="connsiteX24" fmla="*/ 620826 w 647656"/>
              <a:gd name="connsiteY24" fmla="*/ 384864 h 891226"/>
              <a:gd name="connsiteX25" fmla="*/ 633789 w 647656"/>
              <a:gd name="connsiteY25" fmla="*/ 421118 h 891226"/>
              <a:gd name="connsiteX26" fmla="*/ 640937 w 647656"/>
              <a:gd name="connsiteY26" fmla="*/ 486052 h 891226"/>
              <a:gd name="connsiteX27" fmla="*/ 645566 w 647656"/>
              <a:gd name="connsiteY27" fmla="*/ 586431 h 891226"/>
              <a:gd name="connsiteX28" fmla="*/ 628398 w 647656"/>
              <a:gd name="connsiteY28" fmla="*/ 711148 h 891226"/>
              <a:gd name="connsiteX29" fmla="*/ 624370 w 647656"/>
              <a:gd name="connsiteY29" fmla="*/ 731288 h 891226"/>
              <a:gd name="connsiteX30" fmla="*/ 604229 w 647656"/>
              <a:gd name="connsiteY30" fmla="*/ 767542 h 891226"/>
              <a:gd name="connsiteX31" fmla="*/ 584088 w 647656"/>
              <a:gd name="connsiteY31" fmla="*/ 787683 h 891226"/>
              <a:gd name="connsiteX32" fmla="*/ 567976 w 647656"/>
              <a:gd name="connsiteY32" fmla="*/ 815881 h 891226"/>
              <a:gd name="connsiteX33" fmla="*/ 559919 w 647656"/>
              <a:gd name="connsiteY33" fmla="*/ 823937 h 891226"/>
              <a:gd name="connsiteX34" fmla="*/ 551863 w 647656"/>
              <a:gd name="connsiteY34" fmla="*/ 836022 h 891226"/>
              <a:gd name="connsiteX35" fmla="*/ 448551 w 647656"/>
              <a:gd name="connsiteY35" fmla="*/ 881270 h 891226"/>
              <a:gd name="connsiteX36" fmla="*/ 341034 w 647656"/>
              <a:gd name="connsiteY36" fmla="*/ 888417 h 891226"/>
              <a:gd name="connsiteX37" fmla="*/ 277946 w 647656"/>
              <a:gd name="connsiteY37" fmla="*/ 860191 h 891226"/>
              <a:gd name="connsiteX38" fmla="*/ 253776 w 647656"/>
              <a:gd name="connsiteY38" fmla="*/ 852134 h 891226"/>
              <a:gd name="connsiteX39" fmla="*/ 237664 w 647656"/>
              <a:gd name="connsiteY39" fmla="*/ 831993 h 891226"/>
              <a:gd name="connsiteX40" fmla="*/ 225579 w 647656"/>
              <a:gd name="connsiteY40" fmla="*/ 823937 h 891226"/>
              <a:gd name="connsiteX41" fmla="*/ 209466 w 647656"/>
              <a:gd name="connsiteY41" fmla="*/ 807824 h 891226"/>
              <a:gd name="connsiteX42" fmla="*/ 201410 w 647656"/>
              <a:gd name="connsiteY42" fmla="*/ 795740 h 891226"/>
              <a:gd name="connsiteX43" fmla="*/ 185297 w 647656"/>
              <a:gd name="connsiteY43" fmla="*/ 779627 h 891226"/>
              <a:gd name="connsiteX44" fmla="*/ 177241 w 647656"/>
              <a:gd name="connsiteY44" fmla="*/ 771570 h 891226"/>
              <a:gd name="connsiteX45" fmla="*/ 161128 w 647656"/>
              <a:gd name="connsiteY45" fmla="*/ 747401 h 891226"/>
              <a:gd name="connsiteX46" fmla="*/ 153072 w 647656"/>
              <a:gd name="connsiteY46" fmla="*/ 735317 h 891226"/>
              <a:gd name="connsiteX47" fmla="*/ 128902 w 647656"/>
              <a:gd name="connsiteY47" fmla="*/ 715176 h 891226"/>
              <a:gd name="connsiteX48" fmla="*/ 112790 w 647656"/>
              <a:gd name="connsiteY48" fmla="*/ 691007 h 891226"/>
              <a:gd name="connsiteX49" fmla="*/ 104733 w 647656"/>
              <a:gd name="connsiteY49" fmla="*/ 682950 h 891226"/>
              <a:gd name="connsiteX50" fmla="*/ 88620 w 647656"/>
              <a:gd name="connsiteY50" fmla="*/ 658781 h 891226"/>
              <a:gd name="connsiteX51" fmla="*/ 84592 w 647656"/>
              <a:gd name="connsiteY51" fmla="*/ 646696 h 891226"/>
              <a:gd name="connsiteX52" fmla="*/ 68480 w 647656"/>
              <a:gd name="connsiteY52" fmla="*/ 626555 h 891226"/>
              <a:gd name="connsiteX53" fmla="*/ 48339 w 647656"/>
              <a:gd name="connsiteY53" fmla="*/ 590302 h 891226"/>
              <a:gd name="connsiteX54" fmla="*/ 40282 w 647656"/>
              <a:gd name="connsiteY54" fmla="*/ 578217 h 891226"/>
              <a:gd name="connsiteX55" fmla="*/ 32226 w 647656"/>
              <a:gd name="connsiteY55" fmla="*/ 566133 h 891226"/>
              <a:gd name="connsiteX56" fmla="*/ 16113 w 647656"/>
              <a:gd name="connsiteY56" fmla="*/ 529879 h 891226"/>
              <a:gd name="connsiteX57" fmla="*/ 8057 w 647656"/>
              <a:gd name="connsiteY57" fmla="*/ 501681 h 891226"/>
              <a:gd name="connsiteX58" fmla="*/ 0 w 647656"/>
              <a:gd name="connsiteY58" fmla="*/ 396948 h 891226"/>
              <a:gd name="connsiteX0" fmla="*/ 0 w 647656"/>
              <a:gd name="connsiteY0" fmla="*/ 396948 h 891226"/>
              <a:gd name="connsiteX1" fmla="*/ 0 w 647656"/>
              <a:gd name="connsiteY1" fmla="*/ 396948 h 891226"/>
              <a:gd name="connsiteX2" fmla="*/ 4028 w 647656"/>
              <a:gd name="connsiteY2" fmla="*/ 247905 h 891226"/>
              <a:gd name="connsiteX3" fmla="*/ 12085 w 647656"/>
              <a:gd name="connsiteY3" fmla="*/ 223736 h 891226"/>
              <a:gd name="connsiteX4" fmla="*/ 28198 w 647656"/>
              <a:gd name="connsiteY4" fmla="*/ 203595 h 891226"/>
              <a:gd name="connsiteX5" fmla="*/ 32226 w 647656"/>
              <a:gd name="connsiteY5" fmla="*/ 191511 h 891226"/>
              <a:gd name="connsiteX6" fmla="*/ 51004 w 647656"/>
              <a:gd name="connsiteY6" fmla="*/ 158860 h 891226"/>
              <a:gd name="connsiteX7" fmla="*/ 68480 w 647656"/>
              <a:gd name="connsiteY7" fmla="*/ 127059 h 891226"/>
              <a:gd name="connsiteX8" fmla="*/ 88620 w 647656"/>
              <a:gd name="connsiteY8" fmla="*/ 98862 h 891226"/>
              <a:gd name="connsiteX9" fmla="*/ 116818 w 647656"/>
              <a:gd name="connsiteY9" fmla="*/ 74693 h 891226"/>
              <a:gd name="connsiteX10" fmla="*/ 130689 w 647656"/>
              <a:gd name="connsiteY10" fmla="*/ 57218 h 891226"/>
              <a:gd name="connsiteX11" fmla="*/ 181269 w 647656"/>
              <a:gd name="connsiteY11" fmla="*/ 22326 h 891226"/>
              <a:gd name="connsiteX12" fmla="*/ 290030 w 647656"/>
              <a:gd name="connsiteY12" fmla="*/ 18298 h 891226"/>
              <a:gd name="connsiteX13" fmla="*/ 326284 w 647656"/>
              <a:gd name="connsiteY13" fmla="*/ 26355 h 891226"/>
              <a:gd name="connsiteX14" fmla="*/ 342397 w 647656"/>
              <a:gd name="connsiteY14" fmla="*/ 34411 h 891226"/>
              <a:gd name="connsiteX15" fmla="*/ 374622 w 647656"/>
              <a:gd name="connsiteY15" fmla="*/ 38439 h 891226"/>
              <a:gd name="connsiteX16" fmla="*/ 386707 w 647656"/>
              <a:gd name="connsiteY16" fmla="*/ 46496 h 891226"/>
              <a:gd name="connsiteX17" fmla="*/ 418932 w 647656"/>
              <a:gd name="connsiteY17" fmla="*/ 58580 h 891226"/>
              <a:gd name="connsiteX18" fmla="*/ 435045 w 647656"/>
              <a:gd name="connsiteY18" fmla="*/ 78721 h 891226"/>
              <a:gd name="connsiteX19" fmla="*/ 447130 w 647656"/>
              <a:gd name="connsiteY19" fmla="*/ 90806 h 891226"/>
              <a:gd name="connsiteX20" fmla="*/ 497709 w 647656"/>
              <a:gd name="connsiteY20" fmla="*/ 137327 h 891226"/>
              <a:gd name="connsiteX21" fmla="*/ 523665 w 647656"/>
              <a:gd name="connsiteY21" fmla="*/ 175398 h 891226"/>
              <a:gd name="connsiteX22" fmla="*/ 575182 w 647656"/>
              <a:gd name="connsiteY22" fmla="*/ 239394 h 891226"/>
              <a:gd name="connsiteX23" fmla="*/ 602017 w 647656"/>
              <a:gd name="connsiteY23" fmla="*/ 330710 h 891226"/>
              <a:gd name="connsiteX24" fmla="*/ 620826 w 647656"/>
              <a:gd name="connsiteY24" fmla="*/ 384864 h 891226"/>
              <a:gd name="connsiteX25" fmla="*/ 633789 w 647656"/>
              <a:gd name="connsiteY25" fmla="*/ 421118 h 891226"/>
              <a:gd name="connsiteX26" fmla="*/ 640937 w 647656"/>
              <a:gd name="connsiteY26" fmla="*/ 486052 h 891226"/>
              <a:gd name="connsiteX27" fmla="*/ 645566 w 647656"/>
              <a:gd name="connsiteY27" fmla="*/ 586431 h 891226"/>
              <a:gd name="connsiteX28" fmla="*/ 628398 w 647656"/>
              <a:gd name="connsiteY28" fmla="*/ 711148 h 891226"/>
              <a:gd name="connsiteX29" fmla="*/ 624370 w 647656"/>
              <a:gd name="connsiteY29" fmla="*/ 731288 h 891226"/>
              <a:gd name="connsiteX30" fmla="*/ 604229 w 647656"/>
              <a:gd name="connsiteY30" fmla="*/ 767542 h 891226"/>
              <a:gd name="connsiteX31" fmla="*/ 584088 w 647656"/>
              <a:gd name="connsiteY31" fmla="*/ 787683 h 891226"/>
              <a:gd name="connsiteX32" fmla="*/ 567976 w 647656"/>
              <a:gd name="connsiteY32" fmla="*/ 815881 h 891226"/>
              <a:gd name="connsiteX33" fmla="*/ 559919 w 647656"/>
              <a:gd name="connsiteY33" fmla="*/ 823937 h 891226"/>
              <a:gd name="connsiteX34" fmla="*/ 551863 w 647656"/>
              <a:gd name="connsiteY34" fmla="*/ 836022 h 891226"/>
              <a:gd name="connsiteX35" fmla="*/ 448551 w 647656"/>
              <a:gd name="connsiteY35" fmla="*/ 881270 h 891226"/>
              <a:gd name="connsiteX36" fmla="*/ 341034 w 647656"/>
              <a:gd name="connsiteY36" fmla="*/ 888417 h 891226"/>
              <a:gd name="connsiteX37" fmla="*/ 277946 w 647656"/>
              <a:gd name="connsiteY37" fmla="*/ 860191 h 891226"/>
              <a:gd name="connsiteX38" fmla="*/ 253776 w 647656"/>
              <a:gd name="connsiteY38" fmla="*/ 852134 h 891226"/>
              <a:gd name="connsiteX39" fmla="*/ 237664 w 647656"/>
              <a:gd name="connsiteY39" fmla="*/ 831993 h 891226"/>
              <a:gd name="connsiteX40" fmla="*/ 225579 w 647656"/>
              <a:gd name="connsiteY40" fmla="*/ 823937 h 891226"/>
              <a:gd name="connsiteX41" fmla="*/ 209466 w 647656"/>
              <a:gd name="connsiteY41" fmla="*/ 807824 h 891226"/>
              <a:gd name="connsiteX42" fmla="*/ 201410 w 647656"/>
              <a:gd name="connsiteY42" fmla="*/ 795740 h 891226"/>
              <a:gd name="connsiteX43" fmla="*/ 185297 w 647656"/>
              <a:gd name="connsiteY43" fmla="*/ 779627 h 891226"/>
              <a:gd name="connsiteX44" fmla="*/ 177241 w 647656"/>
              <a:gd name="connsiteY44" fmla="*/ 771570 h 891226"/>
              <a:gd name="connsiteX45" fmla="*/ 161128 w 647656"/>
              <a:gd name="connsiteY45" fmla="*/ 747401 h 891226"/>
              <a:gd name="connsiteX46" fmla="*/ 153072 w 647656"/>
              <a:gd name="connsiteY46" fmla="*/ 735317 h 891226"/>
              <a:gd name="connsiteX47" fmla="*/ 128902 w 647656"/>
              <a:gd name="connsiteY47" fmla="*/ 715176 h 891226"/>
              <a:gd name="connsiteX48" fmla="*/ 112790 w 647656"/>
              <a:gd name="connsiteY48" fmla="*/ 691007 h 891226"/>
              <a:gd name="connsiteX49" fmla="*/ 104733 w 647656"/>
              <a:gd name="connsiteY49" fmla="*/ 682950 h 891226"/>
              <a:gd name="connsiteX50" fmla="*/ 88620 w 647656"/>
              <a:gd name="connsiteY50" fmla="*/ 658781 h 891226"/>
              <a:gd name="connsiteX51" fmla="*/ 84592 w 647656"/>
              <a:gd name="connsiteY51" fmla="*/ 646696 h 891226"/>
              <a:gd name="connsiteX52" fmla="*/ 68480 w 647656"/>
              <a:gd name="connsiteY52" fmla="*/ 626555 h 891226"/>
              <a:gd name="connsiteX53" fmla="*/ 48339 w 647656"/>
              <a:gd name="connsiteY53" fmla="*/ 590302 h 891226"/>
              <a:gd name="connsiteX54" fmla="*/ 40282 w 647656"/>
              <a:gd name="connsiteY54" fmla="*/ 578217 h 891226"/>
              <a:gd name="connsiteX55" fmla="*/ 32226 w 647656"/>
              <a:gd name="connsiteY55" fmla="*/ 566133 h 891226"/>
              <a:gd name="connsiteX56" fmla="*/ 16113 w 647656"/>
              <a:gd name="connsiteY56" fmla="*/ 529879 h 891226"/>
              <a:gd name="connsiteX57" fmla="*/ 8057 w 647656"/>
              <a:gd name="connsiteY57" fmla="*/ 501681 h 891226"/>
              <a:gd name="connsiteX58" fmla="*/ 0 w 647656"/>
              <a:gd name="connsiteY58" fmla="*/ 396948 h 891226"/>
              <a:gd name="connsiteX0" fmla="*/ 0 w 647656"/>
              <a:gd name="connsiteY0" fmla="*/ 396948 h 891226"/>
              <a:gd name="connsiteX1" fmla="*/ 0 w 647656"/>
              <a:gd name="connsiteY1" fmla="*/ 396948 h 891226"/>
              <a:gd name="connsiteX2" fmla="*/ 4028 w 647656"/>
              <a:gd name="connsiteY2" fmla="*/ 247905 h 891226"/>
              <a:gd name="connsiteX3" fmla="*/ 12085 w 647656"/>
              <a:gd name="connsiteY3" fmla="*/ 223736 h 891226"/>
              <a:gd name="connsiteX4" fmla="*/ 28198 w 647656"/>
              <a:gd name="connsiteY4" fmla="*/ 203595 h 891226"/>
              <a:gd name="connsiteX5" fmla="*/ 32226 w 647656"/>
              <a:gd name="connsiteY5" fmla="*/ 191511 h 891226"/>
              <a:gd name="connsiteX6" fmla="*/ 51004 w 647656"/>
              <a:gd name="connsiteY6" fmla="*/ 158860 h 891226"/>
              <a:gd name="connsiteX7" fmla="*/ 68480 w 647656"/>
              <a:gd name="connsiteY7" fmla="*/ 127059 h 891226"/>
              <a:gd name="connsiteX8" fmla="*/ 88620 w 647656"/>
              <a:gd name="connsiteY8" fmla="*/ 98862 h 891226"/>
              <a:gd name="connsiteX9" fmla="*/ 116818 w 647656"/>
              <a:gd name="connsiteY9" fmla="*/ 74693 h 891226"/>
              <a:gd name="connsiteX10" fmla="*/ 130689 w 647656"/>
              <a:gd name="connsiteY10" fmla="*/ 57218 h 891226"/>
              <a:gd name="connsiteX11" fmla="*/ 181269 w 647656"/>
              <a:gd name="connsiteY11" fmla="*/ 22326 h 891226"/>
              <a:gd name="connsiteX12" fmla="*/ 290030 w 647656"/>
              <a:gd name="connsiteY12" fmla="*/ 18298 h 891226"/>
              <a:gd name="connsiteX13" fmla="*/ 326284 w 647656"/>
              <a:gd name="connsiteY13" fmla="*/ 26355 h 891226"/>
              <a:gd name="connsiteX14" fmla="*/ 342397 w 647656"/>
              <a:gd name="connsiteY14" fmla="*/ 34411 h 891226"/>
              <a:gd name="connsiteX15" fmla="*/ 374622 w 647656"/>
              <a:gd name="connsiteY15" fmla="*/ 38439 h 891226"/>
              <a:gd name="connsiteX16" fmla="*/ 386707 w 647656"/>
              <a:gd name="connsiteY16" fmla="*/ 46496 h 891226"/>
              <a:gd name="connsiteX17" fmla="*/ 418932 w 647656"/>
              <a:gd name="connsiteY17" fmla="*/ 58580 h 891226"/>
              <a:gd name="connsiteX18" fmla="*/ 435045 w 647656"/>
              <a:gd name="connsiteY18" fmla="*/ 78721 h 891226"/>
              <a:gd name="connsiteX19" fmla="*/ 447130 w 647656"/>
              <a:gd name="connsiteY19" fmla="*/ 90806 h 891226"/>
              <a:gd name="connsiteX20" fmla="*/ 497709 w 647656"/>
              <a:gd name="connsiteY20" fmla="*/ 137327 h 891226"/>
              <a:gd name="connsiteX21" fmla="*/ 523665 w 647656"/>
              <a:gd name="connsiteY21" fmla="*/ 175398 h 891226"/>
              <a:gd name="connsiteX22" fmla="*/ 575182 w 647656"/>
              <a:gd name="connsiteY22" fmla="*/ 239394 h 891226"/>
              <a:gd name="connsiteX23" fmla="*/ 602017 w 647656"/>
              <a:gd name="connsiteY23" fmla="*/ 330710 h 891226"/>
              <a:gd name="connsiteX24" fmla="*/ 620826 w 647656"/>
              <a:gd name="connsiteY24" fmla="*/ 384864 h 891226"/>
              <a:gd name="connsiteX25" fmla="*/ 633789 w 647656"/>
              <a:gd name="connsiteY25" fmla="*/ 421118 h 891226"/>
              <a:gd name="connsiteX26" fmla="*/ 640937 w 647656"/>
              <a:gd name="connsiteY26" fmla="*/ 486052 h 891226"/>
              <a:gd name="connsiteX27" fmla="*/ 645566 w 647656"/>
              <a:gd name="connsiteY27" fmla="*/ 586431 h 891226"/>
              <a:gd name="connsiteX28" fmla="*/ 628398 w 647656"/>
              <a:gd name="connsiteY28" fmla="*/ 711148 h 891226"/>
              <a:gd name="connsiteX29" fmla="*/ 624370 w 647656"/>
              <a:gd name="connsiteY29" fmla="*/ 731288 h 891226"/>
              <a:gd name="connsiteX30" fmla="*/ 604229 w 647656"/>
              <a:gd name="connsiteY30" fmla="*/ 767542 h 891226"/>
              <a:gd name="connsiteX31" fmla="*/ 584088 w 647656"/>
              <a:gd name="connsiteY31" fmla="*/ 787683 h 891226"/>
              <a:gd name="connsiteX32" fmla="*/ 567976 w 647656"/>
              <a:gd name="connsiteY32" fmla="*/ 815881 h 891226"/>
              <a:gd name="connsiteX33" fmla="*/ 559919 w 647656"/>
              <a:gd name="connsiteY33" fmla="*/ 823937 h 891226"/>
              <a:gd name="connsiteX34" fmla="*/ 551863 w 647656"/>
              <a:gd name="connsiteY34" fmla="*/ 836022 h 891226"/>
              <a:gd name="connsiteX35" fmla="*/ 448551 w 647656"/>
              <a:gd name="connsiteY35" fmla="*/ 881270 h 891226"/>
              <a:gd name="connsiteX36" fmla="*/ 341034 w 647656"/>
              <a:gd name="connsiteY36" fmla="*/ 888417 h 891226"/>
              <a:gd name="connsiteX37" fmla="*/ 253776 w 647656"/>
              <a:gd name="connsiteY37" fmla="*/ 852134 h 891226"/>
              <a:gd name="connsiteX38" fmla="*/ 237664 w 647656"/>
              <a:gd name="connsiteY38" fmla="*/ 831993 h 891226"/>
              <a:gd name="connsiteX39" fmla="*/ 225579 w 647656"/>
              <a:gd name="connsiteY39" fmla="*/ 823937 h 891226"/>
              <a:gd name="connsiteX40" fmla="*/ 209466 w 647656"/>
              <a:gd name="connsiteY40" fmla="*/ 807824 h 891226"/>
              <a:gd name="connsiteX41" fmla="*/ 201410 w 647656"/>
              <a:gd name="connsiteY41" fmla="*/ 795740 h 891226"/>
              <a:gd name="connsiteX42" fmla="*/ 185297 w 647656"/>
              <a:gd name="connsiteY42" fmla="*/ 779627 h 891226"/>
              <a:gd name="connsiteX43" fmla="*/ 177241 w 647656"/>
              <a:gd name="connsiteY43" fmla="*/ 771570 h 891226"/>
              <a:gd name="connsiteX44" fmla="*/ 161128 w 647656"/>
              <a:gd name="connsiteY44" fmla="*/ 747401 h 891226"/>
              <a:gd name="connsiteX45" fmla="*/ 153072 w 647656"/>
              <a:gd name="connsiteY45" fmla="*/ 735317 h 891226"/>
              <a:gd name="connsiteX46" fmla="*/ 128902 w 647656"/>
              <a:gd name="connsiteY46" fmla="*/ 715176 h 891226"/>
              <a:gd name="connsiteX47" fmla="*/ 112790 w 647656"/>
              <a:gd name="connsiteY47" fmla="*/ 691007 h 891226"/>
              <a:gd name="connsiteX48" fmla="*/ 104733 w 647656"/>
              <a:gd name="connsiteY48" fmla="*/ 682950 h 891226"/>
              <a:gd name="connsiteX49" fmla="*/ 88620 w 647656"/>
              <a:gd name="connsiteY49" fmla="*/ 658781 h 891226"/>
              <a:gd name="connsiteX50" fmla="*/ 84592 w 647656"/>
              <a:gd name="connsiteY50" fmla="*/ 646696 h 891226"/>
              <a:gd name="connsiteX51" fmla="*/ 68480 w 647656"/>
              <a:gd name="connsiteY51" fmla="*/ 626555 h 891226"/>
              <a:gd name="connsiteX52" fmla="*/ 48339 w 647656"/>
              <a:gd name="connsiteY52" fmla="*/ 590302 h 891226"/>
              <a:gd name="connsiteX53" fmla="*/ 40282 w 647656"/>
              <a:gd name="connsiteY53" fmla="*/ 578217 h 891226"/>
              <a:gd name="connsiteX54" fmla="*/ 32226 w 647656"/>
              <a:gd name="connsiteY54" fmla="*/ 566133 h 891226"/>
              <a:gd name="connsiteX55" fmla="*/ 16113 w 647656"/>
              <a:gd name="connsiteY55" fmla="*/ 529879 h 891226"/>
              <a:gd name="connsiteX56" fmla="*/ 8057 w 647656"/>
              <a:gd name="connsiteY56" fmla="*/ 501681 h 891226"/>
              <a:gd name="connsiteX57" fmla="*/ 0 w 647656"/>
              <a:gd name="connsiteY57" fmla="*/ 396948 h 891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647656" h="891226">
                <a:moveTo>
                  <a:pt x="0" y="396948"/>
                </a:moveTo>
                <a:lnTo>
                  <a:pt x="0" y="396948"/>
                </a:lnTo>
                <a:cubicBezTo>
                  <a:pt x="1343" y="347267"/>
                  <a:pt x="569" y="297484"/>
                  <a:pt x="4028" y="247905"/>
                </a:cubicBezTo>
                <a:cubicBezTo>
                  <a:pt x="4619" y="239433"/>
                  <a:pt x="7375" y="230802"/>
                  <a:pt x="12085" y="223736"/>
                </a:cubicBezTo>
                <a:cubicBezTo>
                  <a:pt x="22248" y="208491"/>
                  <a:pt x="16717" y="215074"/>
                  <a:pt x="28198" y="203595"/>
                </a:cubicBezTo>
                <a:cubicBezTo>
                  <a:pt x="29541" y="199567"/>
                  <a:pt x="29224" y="194513"/>
                  <a:pt x="32226" y="191511"/>
                </a:cubicBezTo>
                <a:cubicBezTo>
                  <a:pt x="38268" y="181441"/>
                  <a:pt x="44962" y="169602"/>
                  <a:pt x="51004" y="158860"/>
                </a:cubicBezTo>
                <a:cubicBezTo>
                  <a:pt x="52347" y="153489"/>
                  <a:pt x="66729" y="132311"/>
                  <a:pt x="68480" y="127059"/>
                </a:cubicBezTo>
                <a:cubicBezTo>
                  <a:pt x="72508" y="119674"/>
                  <a:pt x="80564" y="107590"/>
                  <a:pt x="88620" y="98862"/>
                </a:cubicBezTo>
                <a:cubicBezTo>
                  <a:pt x="96126" y="91356"/>
                  <a:pt x="106080" y="79294"/>
                  <a:pt x="116818" y="74693"/>
                </a:cubicBezTo>
                <a:cubicBezTo>
                  <a:pt x="121907" y="72512"/>
                  <a:pt x="125318" y="58561"/>
                  <a:pt x="130689" y="57218"/>
                </a:cubicBezTo>
                <a:cubicBezTo>
                  <a:pt x="141431" y="48490"/>
                  <a:pt x="155086" y="31054"/>
                  <a:pt x="181269" y="22326"/>
                </a:cubicBezTo>
                <a:cubicBezTo>
                  <a:pt x="214758" y="0"/>
                  <a:pt x="244267" y="16308"/>
                  <a:pt x="290030" y="18298"/>
                </a:cubicBezTo>
                <a:cubicBezTo>
                  <a:pt x="302115" y="20984"/>
                  <a:pt x="314452" y="22714"/>
                  <a:pt x="326284" y="26355"/>
                </a:cubicBezTo>
                <a:cubicBezTo>
                  <a:pt x="332023" y="28121"/>
                  <a:pt x="336571" y="32955"/>
                  <a:pt x="342397" y="34411"/>
                </a:cubicBezTo>
                <a:cubicBezTo>
                  <a:pt x="352899" y="37036"/>
                  <a:pt x="363880" y="37096"/>
                  <a:pt x="374622" y="38439"/>
                </a:cubicBezTo>
                <a:cubicBezTo>
                  <a:pt x="378650" y="41125"/>
                  <a:pt x="382377" y="44331"/>
                  <a:pt x="386707" y="46496"/>
                </a:cubicBezTo>
                <a:cubicBezTo>
                  <a:pt x="396337" y="51311"/>
                  <a:pt x="408475" y="55094"/>
                  <a:pt x="418932" y="58580"/>
                </a:cubicBezTo>
                <a:cubicBezTo>
                  <a:pt x="442364" y="82010"/>
                  <a:pt x="409647" y="48242"/>
                  <a:pt x="435045" y="78721"/>
                </a:cubicBezTo>
                <a:cubicBezTo>
                  <a:pt x="438692" y="83098"/>
                  <a:pt x="443102" y="86778"/>
                  <a:pt x="447130" y="90806"/>
                </a:cubicBezTo>
                <a:cubicBezTo>
                  <a:pt x="457200" y="103562"/>
                  <a:pt x="484953" y="123228"/>
                  <a:pt x="497709" y="137327"/>
                </a:cubicBezTo>
                <a:cubicBezTo>
                  <a:pt x="502699" y="142317"/>
                  <a:pt x="516809" y="170827"/>
                  <a:pt x="523665" y="175398"/>
                </a:cubicBezTo>
                <a:cubicBezTo>
                  <a:pt x="536951" y="189421"/>
                  <a:pt x="567797" y="222610"/>
                  <a:pt x="575182" y="239394"/>
                </a:cubicBezTo>
                <a:cubicBezTo>
                  <a:pt x="588241" y="265279"/>
                  <a:pt x="599190" y="309151"/>
                  <a:pt x="602017" y="330710"/>
                </a:cubicBezTo>
                <a:cubicBezTo>
                  <a:pt x="605516" y="354955"/>
                  <a:pt x="618443" y="371810"/>
                  <a:pt x="620826" y="384864"/>
                </a:cubicBezTo>
                <a:cubicBezTo>
                  <a:pt x="626121" y="399932"/>
                  <a:pt x="632527" y="412390"/>
                  <a:pt x="633789" y="421118"/>
                </a:cubicBezTo>
                <a:cubicBezTo>
                  <a:pt x="636394" y="433874"/>
                  <a:pt x="641836" y="437714"/>
                  <a:pt x="640937" y="486052"/>
                </a:cubicBezTo>
                <a:cubicBezTo>
                  <a:pt x="640285" y="513604"/>
                  <a:pt x="647656" y="548915"/>
                  <a:pt x="645566" y="586431"/>
                </a:cubicBezTo>
                <a:cubicBezTo>
                  <a:pt x="643476" y="623947"/>
                  <a:pt x="629316" y="687005"/>
                  <a:pt x="628398" y="711148"/>
                </a:cubicBezTo>
                <a:cubicBezTo>
                  <a:pt x="628092" y="717987"/>
                  <a:pt x="626030" y="724646"/>
                  <a:pt x="624370" y="731288"/>
                </a:cubicBezTo>
                <a:cubicBezTo>
                  <a:pt x="620993" y="744797"/>
                  <a:pt x="614232" y="757539"/>
                  <a:pt x="604229" y="767542"/>
                </a:cubicBezTo>
                <a:lnTo>
                  <a:pt x="584088" y="787683"/>
                </a:lnTo>
                <a:cubicBezTo>
                  <a:pt x="578577" y="798707"/>
                  <a:pt x="575566" y="806394"/>
                  <a:pt x="567976" y="815881"/>
                </a:cubicBezTo>
                <a:cubicBezTo>
                  <a:pt x="565603" y="818847"/>
                  <a:pt x="562292" y="820971"/>
                  <a:pt x="559919" y="823937"/>
                </a:cubicBezTo>
                <a:cubicBezTo>
                  <a:pt x="556895" y="827717"/>
                  <a:pt x="555968" y="833456"/>
                  <a:pt x="551863" y="836022"/>
                </a:cubicBezTo>
                <a:cubicBezTo>
                  <a:pt x="526205" y="845577"/>
                  <a:pt x="481448" y="875899"/>
                  <a:pt x="448551" y="881270"/>
                </a:cubicBezTo>
                <a:cubicBezTo>
                  <a:pt x="418685" y="891226"/>
                  <a:pt x="364743" y="890010"/>
                  <a:pt x="341034" y="888417"/>
                </a:cubicBezTo>
                <a:cubicBezTo>
                  <a:pt x="308572" y="883561"/>
                  <a:pt x="271004" y="861538"/>
                  <a:pt x="253776" y="852134"/>
                </a:cubicBezTo>
                <a:cubicBezTo>
                  <a:pt x="247796" y="843164"/>
                  <a:pt x="245861" y="838551"/>
                  <a:pt x="237664" y="831993"/>
                </a:cubicBezTo>
                <a:cubicBezTo>
                  <a:pt x="233884" y="828969"/>
                  <a:pt x="229607" y="826622"/>
                  <a:pt x="225579" y="823937"/>
                </a:cubicBezTo>
                <a:cubicBezTo>
                  <a:pt x="216791" y="797570"/>
                  <a:pt x="228997" y="823448"/>
                  <a:pt x="209466" y="807824"/>
                </a:cubicBezTo>
                <a:cubicBezTo>
                  <a:pt x="205686" y="804800"/>
                  <a:pt x="204561" y="799416"/>
                  <a:pt x="201410" y="795740"/>
                </a:cubicBezTo>
                <a:cubicBezTo>
                  <a:pt x="196467" y="789973"/>
                  <a:pt x="190668" y="784998"/>
                  <a:pt x="185297" y="779627"/>
                </a:cubicBezTo>
                <a:cubicBezTo>
                  <a:pt x="182612" y="776941"/>
                  <a:pt x="179348" y="774730"/>
                  <a:pt x="177241" y="771570"/>
                </a:cubicBezTo>
                <a:lnTo>
                  <a:pt x="161128" y="747401"/>
                </a:lnTo>
                <a:cubicBezTo>
                  <a:pt x="158443" y="743373"/>
                  <a:pt x="157100" y="738002"/>
                  <a:pt x="153072" y="735317"/>
                </a:cubicBezTo>
                <a:cubicBezTo>
                  <a:pt x="142332" y="728157"/>
                  <a:pt x="137251" y="725910"/>
                  <a:pt x="128902" y="715176"/>
                </a:cubicBezTo>
                <a:cubicBezTo>
                  <a:pt x="122958" y="707533"/>
                  <a:pt x="119636" y="697853"/>
                  <a:pt x="112790" y="691007"/>
                </a:cubicBezTo>
                <a:cubicBezTo>
                  <a:pt x="110104" y="688321"/>
                  <a:pt x="107012" y="685988"/>
                  <a:pt x="104733" y="682950"/>
                </a:cubicBezTo>
                <a:cubicBezTo>
                  <a:pt x="98923" y="675204"/>
                  <a:pt x="88620" y="658781"/>
                  <a:pt x="88620" y="658781"/>
                </a:cubicBezTo>
                <a:cubicBezTo>
                  <a:pt x="87277" y="654753"/>
                  <a:pt x="86491" y="650494"/>
                  <a:pt x="84592" y="646696"/>
                </a:cubicBezTo>
                <a:cubicBezTo>
                  <a:pt x="79512" y="636535"/>
                  <a:pt x="75972" y="634048"/>
                  <a:pt x="68480" y="626555"/>
                </a:cubicBezTo>
                <a:cubicBezTo>
                  <a:pt x="61389" y="605286"/>
                  <a:pt x="66806" y="618002"/>
                  <a:pt x="48339" y="590302"/>
                </a:cubicBezTo>
                <a:lnTo>
                  <a:pt x="40282" y="578217"/>
                </a:lnTo>
                <a:lnTo>
                  <a:pt x="32226" y="566133"/>
                </a:lnTo>
                <a:cubicBezTo>
                  <a:pt x="22638" y="537370"/>
                  <a:pt x="28880" y="549029"/>
                  <a:pt x="16113" y="529879"/>
                </a:cubicBezTo>
                <a:cubicBezTo>
                  <a:pt x="14214" y="524180"/>
                  <a:pt x="8057" y="506739"/>
                  <a:pt x="8057" y="501681"/>
                </a:cubicBezTo>
                <a:cubicBezTo>
                  <a:pt x="5372" y="479526"/>
                  <a:pt x="1343" y="414403"/>
                  <a:pt x="0" y="396948"/>
                </a:cubicBezTo>
                <a:close/>
              </a:path>
            </a:pathLst>
          </a:cu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>
              <a:ln>
                <a:noFill/>
              </a:ln>
              <a:solidFill>
                <a:srgbClr val="24619F"/>
              </a:solidFill>
              <a:effectLst/>
              <a:latin typeface="Arial" pitchFamily="34" charset="0"/>
            </a:endParaRPr>
          </a:p>
        </p:txBody>
      </p:sp>
      <p:sp>
        <p:nvSpPr>
          <p:cNvPr id="55" name="Freihandform 54">
            <a:extLst>
              <a:ext uri="{FF2B5EF4-FFF2-40B4-BE49-F238E27FC236}">
                <a16:creationId xmlns:a16="http://schemas.microsoft.com/office/drawing/2014/main" id="{E118973E-D6BA-4B65-8B12-07BDF4229EA0}"/>
              </a:ext>
            </a:extLst>
          </p:cNvPr>
          <p:cNvSpPr/>
          <p:nvPr/>
        </p:nvSpPr>
        <p:spPr bwMode="auto">
          <a:xfrm>
            <a:off x="3171029" y="3908375"/>
            <a:ext cx="471629" cy="507488"/>
          </a:xfrm>
          <a:custGeom>
            <a:avLst/>
            <a:gdLst>
              <a:gd name="connsiteX0" fmla="*/ 4718 w 497427"/>
              <a:gd name="connsiteY0" fmla="*/ 325485 h 508002"/>
              <a:gd name="connsiteX1" fmla="*/ 4718 w 497427"/>
              <a:gd name="connsiteY1" fmla="*/ 325485 h 508002"/>
              <a:gd name="connsiteX2" fmla="*/ 9200 w 497427"/>
              <a:gd name="connsiteY2" fmla="*/ 229114 h 508002"/>
              <a:gd name="connsiteX3" fmla="*/ 11442 w 497427"/>
              <a:gd name="connsiteY3" fmla="*/ 211185 h 508002"/>
              <a:gd name="connsiteX4" fmla="*/ 15924 w 497427"/>
              <a:gd name="connsiteY4" fmla="*/ 206702 h 508002"/>
              <a:gd name="connsiteX5" fmla="*/ 20406 w 497427"/>
              <a:gd name="connsiteY5" fmla="*/ 199979 h 508002"/>
              <a:gd name="connsiteX6" fmla="*/ 24889 w 497427"/>
              <a:gd name="connsiteY6" fmla="*/ 195496 h 508002"/>
              <a:gd name="connsiteX7" fmla="*/ 29371 w 497427"/>
              <a:gd name="connsiteY7" fmla="*/ 188773 h 508002"/>
              <a:gd name="connsiteX8" fmla="*/ 36095 w 497427"/>
              <a:gd name="connsiteY8" fmla="*/ 184291 h 508002"/>
              <a:gd name="connsiteX9" fmla="*/ 45059 w 497427"/>
              <a:gd name="connsiteY9" fmla="*/ 170843 h 508002"/>
              <a:gd name="connsiteX10" fmla="*/ 47300 w 497427"/>
              <a:gd name="connsiteY10" fmla="*/ 164120 h 508002"/>
              <a:gd name="connsiteX11" fmla="*/ 49542 w 497427"/>
              <a:gd name="connsiteY11" fmla="*/ 152914 h 508002"/>
              <a:gd name="connsiteX12" fmla="*/ 60747 w 497427"/>
              <a:gd name="connsiteY12" fmla="*/ 141708 h 508002"/>
              <a:gd name="connsiteX13" fmla="*/ 69712 w 497427"/>
              <a:gd name="connsiteY13" fmla="*/ 130502 h 508002"/>
              <a:gd name="connsiteX14" fmla="*/ 74195 w 497427"/>
              <a:gd name="connsiteY14" fmla="*/ 123779 h 508002"/>
              <a:gd name="connsiteX15" fmla="*/ 87642 w 497427"/>
              <a:gd name="connsiteY15" fmla="*/ 110332 h 508002"/>
              <a:gd name="connsiteX16" fmla="*/ 92124 w 497427"/>
              <a:gd name="connsiteY16" fmla="*/ 103608 h 508002"/>
              <a:gd name="connsiteX17" fmla="*/ 103330 w 497427"/>
              <a:gd name="connsiteY17" fmla="*/ 92402 h 508002"/>
              <a:gd name="connsiteX18" fmla="*/ 107812 w 497427"/>
              <a:gd name="connsiteY18" fmla="*/ 85679 h 508002"/>
              <a:gd name="connsiteX19" fmla="*/ 123500 w 497427"/>
              <a:gd name="connsiteY19" fmla="*/ 76714 h 508002"/>
              <a:gd name="connsiteX20" fmla="*/ 125742 w 497427"/>
              <a:gd name="connsiteY20" fmla="*/ 69991 h 508002"/>
              <a:gd name="connsiteX21" fmla="*/ 150395 w 497427"/>
              <a:gd name="connsiteY21" fmla="*/ 49820 h 508002"/>
              <a:gd name="connsiteX22" fmla="*/ 157118 w 497427"/>
              <a:gd name="connsiteY22" fmla="*/ 45338 h 508002"/>
              <a:gd name="connsiteX23" fmla="*/ 161600 w 497427"/>
              <a:gd name="connsiteY23" fmla="*/ 40855 h 508002"/>
              <a:gd name="connsiteX24" fmla="*/ 168324 w 497427"/>
              <a:gd name="connsiteY24" fmla="*/ 38614 h 508002"/>
              <a:gd name="connsiteX25" fmla="*/ 172806 w 497427"/>
              <a:gd name="connsiteY25" fmla="*/ 31891 h 508002"/>
              <a:gd name="connsiteX26" fmla="*/ 192977 w 497427"/>
              <a:gd name="connsiteY26" fmla="*/ 25167 h 508002"/>
              <a:gd name="connsiteX27" fmla="*/ 206424 w 497427"/>
              <a:gd name="connsiteY27" fmla="*/ 20685 h 508002"/>
              <a:gd name="connsiteX28" fmla="*/ 219871 w 497427"/>
              <a:gd name="connsiteY28" fmla="*/ 13961 h 508002"/>
              <a:gd name="connsiteX29" fmla="*/ 228836 w 497427"/>
              <a:gd name="connsiteY29" fmla="*/ 9479 h 508002"/>
              <a:gd name="connsiteX30" fmla="*/ 235559 w 497427"/>
              <a:gd name="connsiteY30" fmla="*/ 7238 h 508002"/>
              <a:gd name="connsiteX31" fmla="*/ 244524 w 497427"/>
              <a:gd name="connsiteY31" fmla="*/ 2755 h 508002"/>
              <a:gd name="connsiteX32" fmla="*/ 262453 w 497427"/>
              <a:gd name="connsiteY32" fmla="*/ 514 h 508002"/>
              <a:gd name="connsiteX33" fmla="*/ 298312 w 497427"/>
              <a:gd name="connsiteY33" fmla="*/ 4996 h 508002"/>
              <a:gd name="connsiteX34" fmla="*/ 307277 w 497427"/>
              <a:gd name="connsiteY34" fmla="*/ 7238 h 508002"/>
              <a:gd name="connsiteX35" fmla="*/ 314000 w 497427"/>
              <a:gd name="connsiteY35" fmla="*/ 9479 h 508002"/>
              <a:gd name="connsiteX36" fmla="*/ 419336 w 497427"/>
              <a:gd name="connsiteY36" fmla="*/ 11720 h 508002"/>
              <a:gd name="connsiteX37" fmla="*/ 432783 w 497427"/>
              <a:gd name="connsiteY37" fmla="*/ 16202 h 508002"/>
              <a:gd name="connsiteX38" fmla="*/ 441747 w 497427"/>
              <a:gd name="connsiteY38" fmla="*/ 27408 h 508002"/>
              <a:gd name="connsiteX39" fmla="*/ 446230 w 497427"/>
              <a:gd name="connsiteY39" fmla="*/ 31891 h 508002"/>
              <a:gd name="connsiteX40" fmla="*/ 448471 w 497427"/>
              <a:gd name="connsiteY40" fmla="*/ 40855 h 508002"/>
              <a:gd name="connsiteX41" fmla="*/ 450712 w 497427"/>
              <a:gd name="connsiteY41" fmla="*/ 47579 h 508002"/>
              <a:gd name="connsiteX42" fmla="*/ 452953 w 497427"/>
              <a:gd name="connsiteY42" fmla="*/ 72232 h 508002"/>
              <a:gd name="connsiteX43" fmla="*/ 459677 w 497427"/>
              <a:gd name="connsiteY43" fmla="*/ 85679 h 508002"/>
              <a:gd name="connsiteX44" fmla="*/ 464159 w 497427"/>
              <a:gd name="connsiteY44" fmla="*/ 103608 h 508002"/>
              <a:gd name="connsiteX45" fmla="*/ 466400 w 497427"/>
              <a:gd name="connsiteY45" fmla="*/ 110332 h 508002"/>
              <a:gd name="connsiteX46" fmla="*/ 468642 w 497427"/>
              <a:gd name="connsiteY46" fmla="*/ 137226 h 508002"/>
              <a:gd name="connsiteX47" fmla="*/ 459677 w 497427"/>
              <a:gd name="connsiteY47" fmla="*/ 238079 h 508002"/>
              <a:gd name="connsiteX48" fmla="*/ 448471 w 497427"/>
              <a:gd name="connsiteY48" fmla="*/ 249285 h 508002"/>
              <a:gd name="connsiteX49" fmla="*/ 439506 w 497427"/>
              <a:gd name="connsiteY49" fmla="*/ 262732 h 508002"/>
              <a:gd name="connsiteX50" fmla="*/ 430542 w 497427"/>
              <a:gd name="connsiteY50" fmla="*/ 276179 h 508002"/>
              <a:gd name="connsiteX51" fmla="*/ 428300 w 497427"/>
              <a:gd name="connsiteY51" fmla="*/ 282902 h 508002"/>
              <a:gd name="connsiteX52" fmla="*/ 423818 w 497427"/>
              <a:gd name="connsiteY52" fmla="*/ 287385 h 508002"/>
              <a:gd name="connsiteX53" fmla="*/ 414853 w 497427"/>
              <a:gd name="connsiteY53" fmla="*/ 307555 h 508002"/>
              <a:gd name="connsiteX54" fmla="*/ 408130 w 497427"/>
              <a:gd name="connsiteY54" fmla="*/ 321002 h 508002"/>
              <a:gd name="connsiteX55" fmla="*/ 401406 w 497427"/>
              <a:gd name="connsiteY55" fmla="*/ 332208 h 508002"/>
              <a:gd name="connsiteX56" fmla="*/ 394683 w 497427"/>
              <a:gd name="connsiteY56" fmla="*/ 347896 h 508002"/>
              <a:gd name="connsiteX57" fmla="*/ 383477 w 497427"/>
              <a:gd name="connsiteY57" fmla="*/ 368067 h 508002"/>
              <a:gd name="connsiteX58" fmla="*/ 376753 w 497427"/>
              <a:gd name="connsiteY58" fmla="*/ 370308 h 508002"/>
              <a:gd name="connsiteX59" fmla="*/ 365547 w 497427"/>
              <a:gd name="connsiteY59" fmla="*/ 381514 h 508002"/>
              <a:gd name="connsiteX60" fmla="*/ 358824 w 497427"/>
              <a:gd name="connsiteY60" fmla="*/ 385996 h 508002"/>
              <a:gd name="connsiteX61" fmla="*/ 356583 w 497427"/>
              <a:gd name="connsiteY61" fmla="*/ 392720 h 508002"/>
              <a:gd name="connsiteX62" fmla="*/ 354342 w 497427"/>
              <a:gd name="connsiteY62" fmla="*/ 403926 h 508002"/>
              <a:gd name="connsiteX63" fmla="*/ 345377 w 497427"/>
              <a:gd name="connsiteY63" fmla="*/ 417373 h 508002"/>
              <a:gd name="connsiteX64" fmla="*/ 327447 w 497427"/>
              <a:gd name="connsiteY64" fmla="*/ 433061 h 508002"/>
              <a:gd name="connsiteX65" fmla="*/ 320724 w 497427"/>
              <a:gd name="connsiteY65" fmla="*/ 435302 h 508002"/>
              <a:gd name="connsiteX66" fmla="*/ 305036 w 497427"/>
              <a:gd name="connsiteY66" fmla="*/ 446508 h 508002"/>
              <a:gd name="connsiteX67" fmla="*/ 300553 w 497427"/>
              <a:gd name="connsiteY67" fmla="*/ 450991 h 508002"/>
              <a:gd name="connsiteX68" fmla="*/ 296071 w 497427"/>
              <a:gd name="connsiteY68" fmla="*/ 457714 h 508002"/>
              <a:gd name="connsiteX69" fmla="*/ 284865 w 497427"/>
              <a:gd name="connsiteY69" fmla="*/ 466679 h 508002"/>
              <a:gd name="connsiteX70" fmla="*/ 275900 w 497427"/>
              <a:gd name="connsiteY70" fmla="*/ 477885 h 508002"/>
              <a:gd name="connsiteX71" fmla="*/ 249006 w 497427"/>
              <a:gd name="connsiteY71" fmla="*/ 484608 h 508002"/>
              <a:gd name="connsiteX72" fmla="*/ 231077 w 497427"/>
              <a:gd name="connsiteY72" fmla="*/ 486849 h 508002"/>
              <a:gd name="connsiteX73" fmla="*/ 217630 w 497427"/>
              <a:gd name="connsiteY73" fmla="*/ 491332 h 508002"/>
              <a:gd name="connsiteX74" fmla="*/ 210906 w 497427"/>
              <a:gd name="connsiteY74" fmla="*/ 493573 h 508002"/>
              <a:gd name="connsiteX75" fmla="*/ 204183 w 497427"/>
              <a:gd name="connsiteY75" fmla="*/ 498055 h 508002"/>
              <a:gd name="connsiteX76" fmla="*/ 145912 w 497427"/>
              <a:gd name="connsiteY76" fmla="*/ 491332 h 508002"/>
              <a:gd name="connsiteX77" fmla="*/ 121259 w 497427"/>
              <a:gd name="connsiteY77" fmla="*/ 493573 h 508002"/>
              <a:gd name="connsiteX78" fmla="*/ 103330 w 497427"/>
              <a:gd name="connsiteY78" fmla="*/ 484608 h 508002"/>
              <a:gd name="connsiteX79" fmla="*/ 96606 w 497427"/>
              <a:gd name="connsiteY79" fmla="*/ 482367 h 508002"/>
              <a:gd name="connsiteX80" fmla="*/ 83159 w 497427"/>
              <a:gd name="connsiteY80" fmla="*/ 473402 h 508002"/>
              <a:gd name="connsiteX81" fmla="*/ 80918 w 497427"/>
              <a:gd name="connsiteY81" fmla="*/ 466679 h 508002"/>
              <a:gd name="connsiteX82" fmla="*/ 74195 w 497427"/>
              <a:gd name="connsiteY82" fmla="*/ 462196 h 508002"/>
              <a:gd name="connsiteX83" fmla="*/ 62989 w 497427"/>
              <a:gd name="connsiteY83" fmla="*/ 450991 h 508002"/>
              <a:gd name="connsiteX84" fmla="*/ 58506 w 497427"/>
              <a:gd name="connsiteY84" fmla="*/ 446508 h 508002"/>
              <a:gd name="connsiteX85" fmla="*/ 49542 w 497427"/>
              <a:gd name="connsiteY85" fmla="*/ 435302 h 508002"/>
              <a:gd name="connsiteX86" fmla="*/ 42818 w 497427"/>
              <a:gd name="connsiteY86" fmla="*/ 424096 h 508002"/>
              <a:gd name="connsiteX87" fmla="*/ 40577 w 497427"/>
              <a:gd name="connsiteY87" fmla="*/ 417373 h 508002"/>
              <a:gd name="connsiteX88" fmla="*/ 33853 w 497427"/>
              <a:gd name="connsiteY88" fmla="*/ 410649 h 508002"/>
              <a:gd name="connsiteX89" fmla="*/ 24889 w 497427"/>
              <a:gd name="connsiteY89" fmla="*/ 397202 h 508002"/>
              <a:gd name="connsiteX90" fmla="*/ 20406 w 497427"/>
              <a:gd name="connsiteY90" fmla="*/ 381514 h 508002"/>
              <a:gd name="connsiteX91" fmla="*/ 13683 w 497427"/>
              <a:gd name="connsiteY91" fmla="*/ 374791 h 508002"/>
              <a:gd name="connsiteX92" fmla="*/ 9200 w 497427"/>
              <a:gd name="connsiteY92" fmla="*/ 368067 h 508002"/>
              <a:gd name="connsiteX93" fmla="*/ 2477 w 497427"/>
              <a:gd name="connsiteY93" fmla="*/ 336691 h 508002"/>
              <a:gd name="connsiteX94" fmla="*/ 4718 w 497427"/>
              <a:gd name="connsiteY94" fmla="*/ 325485 h 508002"/>
              <a:gd name="connsiteX0" fmla="*/ 4718 w 468642"/>
              <a:gd name="connsiteY0" fmla="*/ 325485 h 508002"/>
              <a:gd name="connsiteX1" fmla="*/ 4718 w 468642"/>
              <a:gd name="connsiteY1" fmla="*/ 325485 h 508002"/>
              <a:gd name="connsiteX2" fmla="*/ 9200 w 468642"/>
              <a:gd name="connsiteY2" fmla="*/ 229114 h 508002"/>
              <a:gd name="connsiteX3" fmla="*/ 11442 w 468642"/>
              <a:gd name="connsiteY3" fmla="*/ 211185 h 508002"/>
              <a:gd name="connsiteX4" fmla="*/ 15924 w 468642"/>
              <a:gd name="connsiteY4" fmla="*/ 206702 h 508002"/>
              <a:gd name="connsiteX5" fmla="*/ 20406 w 468642"/>
              <a:gd name="connsiteY5" fmla="*/ 199979 h 508002"/>
              <a:gd name="connsiteX6" fmla="*/ 24889 w 468642"/>
              <a:gd name="connsiteY6" fmla="*/ 195496 h 508002"/>
              <a:gd name="connsiteX7" fmla="*/ 29371 w 468642"/>
              <a:gd name="connsiteY7" fmla="*/ 188773 h 508002"/>
              <a:gd name="connsiteX8" fmla="*/ 36095 w 468642"/>
              <a:gd name="connsiteY8" fmla="*/ 184291 h 508002"/>
              <a:gd name="connsiteX9" fmla="*/ 45059 w 468642"/>
              <a:gd name="connsiteY9" fmla="*/ 170843 h 508002"/>
              <a:gd name="connsiteX10" fmla="*/ 47300 w 468642"/>
              <a:gd name="connsiteY10" fmla="*/ 164120 h 508002"/>
              <a:gd name="connsiteX11" fmla="*/ 49542 w 468642"/>
              <a:gd name="connsiteY11" fmla="*/ 152914 h 508002"/>
              <a:gd name="connsiteX12" fmla="*/ 60747 w 468642"/>
              <a:gd name="connsiteY12" fmla="*/ 141708 h 508002"/>
              <a:gd name="connsiteX13" fmla="*/ 69712 w 468642"/>
              <a:gd name="connsiteY13" fmla="*/ 130502 h 508002"/>
              <a:gd name="connsiteX14" fmla="*/ 74195 w 468642"/>
              <a:gd name="connsiteY14" fmla="*/ 123779 h 508002"/>
              <a:gd name="connsiteX15" fmla="*/ 87642 w 468642"/>
              <a:gd name="connsiteY15" fmla="*/ 110332 h 508002"/>
              <a:gd name="connsiteX16" fmla="*/ 92124 w 468642"/>
              <a:gd name="connsiteY16" fmla="*/ 103608 h 508002"/>
              <a:gd name="connsiteX17" fmla="*/ 103330 w 468642"/>
              <a:gd name="connsiteY17" fmla="*/ 92402 h 508002"/>
              <a:gd name="connsiteX18" fmla="*/ 107812 w 468642"/>
              <a:gd name="connsiteY18" fmla="*/ 85679 h 508002"/>
              <a:gd name="connsiteX19" fmla="*/ 123500 w 468642"/>
              <a:gd name="connsiteY19" fmla="*/ 76714 h 508002"/>
              <a:gd name="connsiteX20" fmla="*/ 125742 w 468642"/>
              <a:gd name="connsiteY20" fmla="*/ 69991 h 508002"/>
              <a:gd name="connsiteX21" fmla="*/ 150395 w 468642"/>
              <a:gd name="connsiteY21" fmla="*/ 49820 h 508002"/>
              <a:gd name="connsiteX22" fmla="*/ 157118 w 468642"/>
              <a:gd name="connsiteY22" fmla="*/ 45338 h 508002"/>
              <a:gd name="connsiteX23" fmla="*/ 161600 w 468642"/>
              <a:gd name="connsiteY23" fmla="*/ 40855 h 508002"/>
              <a:gd name="connsiteX24" fmla="*/ 168324 w 468642"/>
              <a:gd name="connsiteY24" fmla="*/ 38614 h 508002"/>
              <a:gd name="connsiteX25" fmla="*/ 172806 w 468642"/>
              <a:gd name="connsiteY25" fmla="*/ 31891 h 508002"/>
              <a:gd name="connsiteX26" fmla="*/ 192977 w 468642"/>
              <a:gd name="connsiteY26" fmla="*/ 25167 h 508002"/>
              <a:gd name="connsiteX27" fmla="*/ 206424 w 468642"/>
              <a:gd name="connsiteY27" fmla="*/ 20685 h 508002"/>
              <a:gd name="connsiteX28" fmla="*/ 219871 w 468642"/>
              <a:gd name="connsiteY28" fmla="*/ 13961 h 508002"/>
              <a:gd name="connsiteX29" fmla="*/ 228836 w 468642"/>
              <a:gd name="connsiteY29" fmla="*/ 9479 h 508002"/>
              <a:gd name="connsiteX30" fmla="*/ 235559 w 468642"/>
              <a:gd name="connsiteY30" fmla="*/ 7238 h 508002"/>
              <a:gd name="connsiteX31" fmla="*/ 244524 w 468642"/>
              <a:gd name="connsiteY31" fmla="*/ 2755 h 508002"/>
              <a:gd name="connsiteX32" fmla="*/ 262453 w 468642"/>
              <a:gd name="connsiteY32" fmla="*/ 514 h 508002"/>
              <a:gd name="connsiteX33" fmla="*/ 298312 w 468642"/>
              <a:gd name="connsiteY33" fmla="*/ 4996 h 508002"/>
              <a:gd name="connsiteX34" fmla="*/ 307277 w 468642"/>
              <a:gd name="connsiteY34" fmla="*/ 7238 h 508002"/>
              <a:gd name="connsiteX35" fmla="*/ 314000 w 468642"/>
              <a:gd name="connsiteY35" fmla="*/ 9479 h 508002"/>
              <a:gd name="connsiteX36" fmla="*/ 419336 w 468642"/>
              <a:gd name="connsiteY36" fmla="*/ 11720 h 508002"/>
              <a:gd name="connsiteX37" fmla="*/ 432783 w 468642"/>
              <a:gd name="connsiteY37" fmla="*/ 16202 h 508002"/>
              <a:gd name="connsiteX38" fmla="*/ 441747 w 468642"/>
              <a:gd name="connsiteY38" fmla="*/ 27408 h 508002"/>
              <a:gd name="connsiteX39" fmla="*/ 446230 w 468642"/>
              <a:gd name="connsiteY39" fmla="*/ 31891 h 508002"/>
              <a:gd name="connsiteX40" fmla="*/ 448471 w 468642"/>
              <a:gd name="connsiteY40" fmla="*/ 40855 h 508002"/>
              <a:gd name="connsiteX41" fmla="*/ 450712 w 468642"/>
              <a:gd name="connsiteY41" fmla="*/ 47579 h 508002"/>
              <a:gd name="connsiteX42" fmla="*/ 452953 w 468642"/>
              <a:gd name="connsiteY42" fmla="*/ 72232 h 508002"/>
              <a:gd name="connsiteX43" fmla="*/ 459677 w 468642"/>
              <a:gd name="connsiteY43" fmla="*/ 85679 h 508002"/>
              <a:gd name="connsiteX44" fmla="*/ 464159 w 468642"/>
              <a:gd name="connsiteY44" fmla="*/ 103608 h 508002"/>
              <a:gd name="connsiteX45" fmla="*/ 466400 w 468642"/>
              <a:gd name="connsiteY45" fmla="*/ 110332 h 508002"/>
              <a:gd name="connsiteX46" fmla="*/ 468642 w 468642"/>
              <a:gd name="connsiteY46" fmla="*/ 137226 h 508002"/>
              <a:gd name="connsiteX47" fmla="*/ 448471 w 468642"/>
              <a:gd name="connsiteY47" fmla="*/ 249285 h 508002"/>
              <a:gd name="connsiteX48" fmla="*/ 439506 w 468642"/>
              <a:gd name="connsiteY48" fmla="*/ 262732 h 508002"/>
              <a:gd name="connsiteX49" fmla="*/ 430542 w 468642"/>
              <a:gd name="connsiteY49" fmla="*/ 276179 h 508002"/>
              <a:gd name="connsiteX50" fmla="*/ 428300 w 468642"/>
              <a:gd name="connsiteY50" fmla="*/ 282902 h 508002"/>
              <a:gd name="connsiteX51" fmla="*/ 423818 w 468642"/>
              <a:gd name="connsiteY51" fmla="*/ 287385 h 508002"/>
              <a:gd name="connsiteX52" fmla="*/ 414853 w 468642"/>
              <a:gd name="connsiteY52" fmla="*/ 307555 h 508002"/>
              <a:gd name="connsiteX53" fmla="*/ 408130 w 468642"/>
              <a:gd name="connsiteY53" fmla="*/ 321002 h 508002"/>
              <a:gd name="connsiteX54" fmla="*/ 401406 w 468642"/>
              <a:gd name="connsiteY54" fmla="*/ 332208 h 508002"/>
              <a:gd name="connsiteX55" fmla="*/ 394683 w 468642"/>
              <a:gd name="connsiteY55" fmla="*/ 347896 h 508002"/>
              <a:gd name="connsiteX56" fmla="*/ 383477 w 468642"/>
              <a:gd name="connsiteY56" fmla="*/ 368067 h 508002"/>
              <a:gd name="connsiteX57" fmla="*/ 376753 w 468642"/>
              <a:gd name="connsiteY57" fmla="*/ 370308 h 508002"/>
              <a:gd name="connsiteX58" fmla="*/ 365547 w 468642"/>
              <a:gd name="connsiteY58" fmla="*/ 381514 h 508002"/>
              <a:gd name="connsiteX59" fmla="*/ 358824 w 468642"/>
              <a:gd name="connsiteY59" fmla="*/ 385996 h 508002"/>
              <a:gd name="connsiteX60" fmla="*/ 356583 w 468642"/>
              <a:gd name="connsiteY60" fmla="*/ 392720 h 508002"/>
              <a:gd name="connsiteX61" fmla="*/ 354342 w 468642"/>
              <a:gd name="connsiteY61" fmla="*/ 403926 h 508002"/>
              <a:gd name="connsiteX62" fmla="*/ 345377 w 468642"/>
              <a:gd name="connsiteY62" fmla="*/ 417373 h 508002"/>
              <a:gd name="connsiteX63" fmla="*/ 327447 w 468642"/>
              <a:gd name="connsiteY63" fmla="*/ 433061 h 508002"/>
              <a:gd name="connsiteX64" fmla="*/ 320724 w 468642"/>
              <a:gd name="connsiteY64" fmla="*/ 435302 h 508002"/>
              <a:gd name="connsiteX65" fmla="*/ 305036 w 468642"/>
              <a:gd name="connsiteY65" fmla="*/ 446508 h 508002"/>
              <a:gd name="connsiteX66" fmla="*/ 300553 w 468642"/>
              <a:gd name="connsiteY66" fmla="*/ 450991 h 508002"/>
              <a:gd name="connsiteX67" fmla="*/ 296071 w 468642"/>
              <a:gd name="connsiteY67" fmla="*/ 457714 h 508002"/>
              <a:gd name="connsiteX68" fmla="*/ 284865 w 468642"/>
              <a:gd name="connsiteY68" fmla="*/ 466679 h 508002"/>
              <a:gd name="connsiteX69" fmla="*/ 275900 w 468642"/>
              <a:gd name="connsiteY69" fmla="*/ 477885 h 508002"/>
              <a:gd name="connsiteX70" fmla="*/ 249006 w 468642"/>
              <a:gd name="connsiteY70" fmla="*/ 484608 h 508002"/>
              <a:gd name="connsiteX71" fmla="*/ 231077 w 468642"/>
              <a:gd name="connsiteY71" fmla="*/ 486849 h 508002"/>
              <a:gd name="connsiteX72" fmla="*/ 217630 w 468642"/>
              <a:gd name="connsiteY72" fmla="*/ 491332 h 508002"/>
              <a:gd name="connsiteX73" fmla="*/ 210906 w 468642"/>
              <a:gd name="connsiteY73" fmla="*/ 493573 h 508002"/>
              <a:gd name="connsiteX74" fmla="*/ 204183 w 468642"/>
              <a:gd name="connsiteY74" fmla="*/ 498055 h 508002"/>
              <a:gd name="connsiteX75" fmla="*/ 145912 w 468642"/>
              <a:gd name="connsiteY75" fmla="*/ 491332 h 508002"/>
              <a:gd name="connsiteX76" fmla="*/ 121259 w 468642"/>
              <a:gd name="connsiteY76" fmla="*/ 493573 h 508002"/>
              <a:gd name="connsiteX77" fmla="*/ 103330 w 468642"/>
              <a:gd name="connsiteY77" fmla="*/ 484608 h 508002"/>
              <a:gd name="connsiteX78" fmla="*/ 96606 w 468642"/>
              <a:gd name="connsiteY78" fmla="*/ 482367 h 508002"/>
              <a:gd name="connsiteX79" fmla="*/ 83159 w 468642"/>
              <a:gd name="connsiteY79" fmla="*/ 473402 h 508002"/>
              <a:gd name="connsiteX80" fmla="*/ 80918 w 468642"/>
              <a:gd name="connsiteY80" fmla="*/ 466679 h 508002"/>
              <a:gd name="connsiteX81" fmla="*/ 74195 w 468642"/>
              <a:gd name="connsiteY81" fmla="*/ 462196 h 508002"/>
              <a:gd name="connsiteX82" fmla="*/ 62989 w 468642"/>
              <a:gd name="connsiteY82" fmla="*/ 450991 h 508002"/>
              <a:gd name="connsiteX83" fmla="*/ 58506 w 468642"/>
              <a:gd name="connsiteY83" fmla="*/ 446508 h 508002"/>
              <a:gd name="connsiteX84" fmla="*/ 49542 w 468642"/>
              <a:gd name="connsiteY84" fmla="*/ 435302 h 508002"/>
              <a:gd name="connsiteX85" fmla="*/ 42818 w 468642"/>
              <a:gd name="connsiteY85" fmla="*/ 424096 h 508002"/>
              <a:gd name="connsiteX86" fmla="*/ 40577 w 468642"/>
              <a:gd name="connsiteY86" fmla="*/ 417373 h 508002"/>
              <a:gd name="connsiteX87" fmla="*/ 33853 w 468642"/>
              <a:gd name="connsiteY87" fmla="*/ 410649 h 508002"/>
              <a:gd name="connsiteX88" fmla="*/ 24889 w 468642"/>
              <a:gd name="connsiteY88" fmla="*/ 397202 h 508002"/>
              <a:gd name="connsiteX89" fmla="*/ 20406 w 468642"/>
              <a:gd name="connsiteY89" fmla="*/ 381514 h 508002"/>
              <a:gd name="connsiteX90" fmla="*/ 13683 w 468642"/>
              <a:gd name="connsiteY90" fmla="*/ 374791 h 508002"/>
              <a:gd name="connsiteX91" fmla="*/ 9200 w 468642"/>
              <a:gd name="connsiteY91" fmla="*/ 368067 h 508002"/>
              <a:gd name="connsiteX92" fmla="*/ 2477 w 468642"/>
              <a:gd name="connsiteY92" fmla="*/ 336691 h 508002"/>
              <a:gd name="connsiteX93" fmla="*/ 4718 w 468642"/>
              <a:gd name="connsiteY93" fmla="*/ 325485 h 508002"/>
              <a:gd name="connsiteX0" fmla="*/ 4718 w 468642"/>
              <a:gd name="connsiteY0" fmla="*/ 325485 h 508002"/>
              <a:gd name="connsiteX1" fmla="*/ 4718 w 468642"/>
              <a:gd name="connsiteY1" fmla="*/ 325485 h 508002"/>
              <a:gd name="connsiteX2" fmla="*/ 9200 w 468642"/>
              <a:gd name="connsiteY2" fmla="*/ 229114 h 508002"/>
              <a:gd name="connsiteX3" fmla="*/ 11442 w 468642"/>
              <a:gd name="connsiteY3" fmla="*/ 211185 h 508002"/>
              <a:gd name="connsiteX4" fmla="*/ 15924 w 468642"/>
              <a:gd name="connsiteY4" fmla="*/ 206702 h 508002"/>
              <a:gd name="connsiteX5" fmla="*/ 20406 w 468642"/>
              <a:gd name="connsiteY5" fmla="*/ 199979 h 508002"/>
              <a:gd name="connsiteX6" fmla="*/ 24889 w 468642"/>
              <a:gd name="connsiteY6" fmla="*/ 195496 h 508002"/>
              <a:gd name="connsiteX7" fmla="*/ 29371 w 468642"/>
              <a:gd name="connsiteY7" fmla="*/ 188773 h 508002"/>
              <a:gd name="connsiteX8" fmla="*/ 36095 w 468642"/>
              <a:gd name="connsiteY8" fmla="*/ 184291 h 508002"/>
              <a:gd name="connsiteX9" fmla="*/ 45059 w 468642"/>
              <a:gd name="connsiteY9" fmla="*/ 170843 h 508002"/>
              <a:gd name="connsiteX10" fmla="*/ 47300 w 468642"/>
              <a:gd name="connsiteY10" fmla="*/ 164120 h 508002"/>
              <a:gd name="connsiteX11" fmla="*/ 49542 w 468642"/>
              <a:gd name="connsiteY11" fmla="*/ 152914 h 508002"/>
              <a:gd name="connsiteX12" fmla="*/ 60747 w 468642"/>
              <a:gd name="connsiteY12" fmla="*/ 141708 h 508002"/>
              <a:gd name="connsiteX13" fmla="*/ 69712 w 468642"/>
              <a:gd name="connsiteY13" fmla="*/ 130502 h 508002"/>
              <a:gd name="connsiteX14" fmla="*/ 74195 w 468642"/>
              <a:gd name="connsiteY14" fmla="*/ 123779 h 508002"/>
              <a:gd name="connsiteX15" fmla="*/ 87642 w 468642"/>
              <a:gd name="connsiteY15" fmla="*/ 110332 h 508002"/>
              <a:gd name="connsiteX16" fmla="*/ 92124 w 468642"/>
              <a:gd name="connsiteY16" fmla="*/ 103608 h 508002"/>
              <a:gd name="connsiteX17" fmla="*/ 103330 w 468642"/>
              <a:gd name="connsiteY17" fmla="*/ 92402 h 508002"/>
              <a:gd name="connsiteX18" fmla="*/ 107812 w 468642"/>
              <a:gd name="connsiteY18" fmla="*/ 85679 h 508002"/>
              <a:gd name="connsiteX19" fmla="*/ 123500 w 468642"/>
              <a:gd name="connsiteY19" fmla="*/ 76714 h 508002"/>
              <a:gd name="connsiteX20" fmla="*/ 125742 w 468642"/>
              <a:gd name="connsiteY20" fmla="*/ 69991 h 508002"/>
              <a:gd name="connsiteX21" fmla="*/ 150395 w 468642"/>
              <a:gd name="connsiteY21" fmla="*/ 49820 h 508002"/>
              <a:gd name="connsiteX22" fmla="*/ 157118 w 468642"/>
              <a:gd name="connsiteY22" fmla="*/ 45338 h 508002"/>
              <a:gd name="connsiteX23" fmla="*/ 161600 w 468642"/>
              <a:gd name="connsiteY23" fmla="*/ 40855 h 508002"/>
              <a:gd name="connsiteX24" fmla="*/ 168324 w 468642"/>
              <a:gd name="connsiteY24" fmla="*/ 38614 h 508002"/>
              <a:gd name="connsiteX25" fmla="*/ 172806 w 468642"/>
              <a:gd name="connsiteY25" fmla="*/ 31891 h 508002"/>
              <a:gd name="connsiteX26" fmla="*/ 192977 w 468642"/>
              <a:gd name="connsiteY26" fmla="*/ 25167 h 508002"/>
              <a:gd name="connsiteX27" fmla="*/ 206424 w 468642"/>
              <a:gd name="connsiteY27" fmla="*/ 20685 h 508002"/>
              <a:gd name="connsiteX28" fmla="*/ 219871 w 468642"/>
              <a:gd name="connsiteY28" fmla="*/ 13961 h 508002"/>
              <a:gd name="connsiteX29" fmla="*/ 228836 w 468642"/>
              <a:gd name="connsiteY29" fmla="*/ 9479 h 508002"/>
              <a:gd name="connsiteX30" fmla="*/ 235559 w 468642"/>
              <a:gd name="connsiteY30" fmla="*/ 7238 h 508002"/>
              <a:gd name="connsiteX31" fmla="*/ 244524 w 468642"/>
              <a:gd name="connsiteY31" fmla="*/ 2755 h 508002"/>
              <a:gd name="connsiteX32" fmla="*/ 262453 w 468642"/>
              <a:gd name="connsiteY32" fmla="*/ 514 h 508002"/>
              <a:gd name="connsiteX33" fmla="*/ 298312 w 468642"/>
              <a:gd name="connsiteY33" fmla="*/ 4996 h 508002"/>
              <a:gd name="connsiteX34" fmla="*/ 307277 w 468642"/>
              <a:gd name="connsiteY34" fmla="*/ 7238 h 508002"/>
              <a:gd name="connsiteX35" fmla="*/ 314000 w 468642"/>
              <a:gd name="connsiteY35" fmla="*/ 9479 h 508002"/>
              <a:gd name="connsiteX36" fmla="*/ 419336 w 468642"/>
              <a:gd name="connsiteY36" fmla="*/ 11720 h 508002"/>
              <a:gd name="connsiteX37" fmla="*/ 432783 w 468642"/>
              <a:gd name="connsiteY37" fmla="*/ 16202 h 508002"/>
              <a:gd name="connsiteX38" fmla="*/ 441747 w 468642"/>
              <a:gd name="connsiteY38" fmla="*/ 27408 h 508002"/>
              <a:gd name="connsiteX39" fmla="*/ 446230 w 468642"/>
              <a:gd name="connsiteY39" fmla="*/ 31891 h 508002"/>
              <a:gd name="connsiteX40" fmla="*/ 448471 w 468642"/>
              <a:gd name="connsiteY40" fmla="*/ 40855 h 508002"/>
              <a:gd name="connsiteX41" fmla="*/ 450712 w 468642"/>
              <a:gd name="connsiteY41" fmla="*/ 47579 h 508002"/>
              <a:gd name="connsiteX42" fmla="*/ 452953 w 468642"/>
              <a:gd name="connsiteY42" fmla="*/ 72232 h 508002"/>
              <a:gd name="connsiteX43" fmla="*/ 459677 w 468642"/>
              <a:gd name="connsiteY43" fmla="*/ 85679 h 508002"/>
              <a:gd name="connsiteX44" fmla="*/ 464159 w 468642"/>
              <a:gd name="connsiteY44" fmla="*/ 103608 h 508002"/>
              <a:gd name="connsiteX45" fmla="*/ 466400 w 468642"/>
              <a:gd name="connsiteY45" fmla="*/ 110332 h 508002"/>
              <a:gd name="connsiteX46" fmla="*/ 468642 w 468642"/>
              <a:gd name="connsiteY46" fmla="*/ 186532 h 508002"/>
              <a:gd name="connsiteX47" fmla="*/ 448471 w 468642"/>
              <a:gd name="connsiteY47" fmla="*/ 249285 h 508002"/>
              <a:gd name="connsiteX48" fmla="*/ 439506 w 468642"/>
              <a:gd name="connsiteY48" fmla="*/ 262732 h 508002"/>
              <a:gd name="connsiteX49" fmla="*/ 430542 w 468642"/>
              <a:gd name="connsiteY49" fmla="*/ 276179 h 508002"/>
              <a:gd name="connsiteX50" fmla="*/ 428300 w 468642"/>
              <a:gd name="connsiteY50" fmla="*/ 282902 h 508002"/>
              <a:gd name="connsiteX51" fmla="*/ 423818 w 468642"/>
              <a:gd name="connsiteY51" fmla="*/ 287385 h 508002"/>
              <a:gd name="connsiteX52" fmla="*/ 414853 w 468642"/>
              <a:gd name="connsiteY52" fmla="*/ 307555 h 508002"/>
              <a:gd name="connsiteX53" fmla="*/ 408130 w 468642"/>
              <a:gd name="connsiteY53" fmla="*/ 321002 h 508002"/>
              <a:gd name="connsiteX54" fmla="*/ 401406 w 468642"/>
              <a:gd name="connsiteY54" fmla="*/ 332208 h 508002"/>
              <a:gd name="connsiteX55" fmla="*/ 394683 w 468642"/>
              <a:gd name="connsiteY55" fmla="*/ 347896 h 508002"/>
              <a:gd name="connsiteX56" fmla="*/ 383477 w 468642"/>
              <a:gd name="connsiteY56" fmla="*/ 368067 h 508002"/>
              <a:gd name="connsiteX57" fmla="*/ 376753 w 468642"/>
              <a:gd name="connsiteY57" fmla="*/ 370308 h 508002"/>
              <a:gd name="connsiteX58" fmla="*/ 365547 w 468642"/>
              <a:gd name="connsiteY58" fmla="*/ 381514 h 508002"/>
              <a:gd name="connsiteX59" fmla="*/ 358824 w 468642"/>
              <a:gd name="connsiteY59" fmla="*/ 385996 h 508002"/>
              <a:gd name="connsiteX60" fmla="*/ 356583 w 468642"/>
              <a:gd name="connsiteY60" fmla="*/ 392720 h 508002"/>
              <a:gd name="connsiteX61" fmla="*/ 354342 w 468642"/>
              <a:gd name="connsiteY61" fmla="*/ 403926 h 508002"/>
              <a:gd name="connsiteX62" fmla="*/ 345377 w 468642"/>
              <a:gd name="connsiteY62" fmla="*/ 417373 h 508002"/>
              <a:gd name="connsiteX63" fmla="*/ 327447 w 468642"/>
              <a:gd name="connsiteY63" fmla="*/ 433061 h 508002"/>
              <a:gd name="connsiteX64" fmla="*/ 320724 w 468642"/>
              <a:gd name="connsiteY64" fmla="*/ 435302 h 508002"/>
              <a:gd name="connsiteX65" fmla="*/ 305036 w 468642"/>
              <a:gd name="connsiteY65" fmla="*/ 446508 h 508002"/>
              <a:gd name="connsiteX66" fmla="*/ 300553 w 468642"/>
              <a:gd name="connsiteY66" fmla="*/ 450991 h 508002"/>
              <a:gd name="connsiteX67" fmla="*/ 296071 w 468642"/>
              <a:gd name="connsiteY67" fmla="*/ 457714 h 508002"/>
              <a:gd name="connsiteX68" fmla="*/ 284865 w 468642"/>
              <a:gd name="connsiteY68" fmla="*/ 466679 h 508002"/>
              <a:gd name="connsiteX69" fmla="*/ 275900 w 468642"/>
              <a:gd name="connsiteY69" fmla="*/ 477885 h 508002"/>
              <a:gd name="connsiteX70" fmla="*/ 249006 w 468642"/>
              <a:gd name="connsiteY70" fmla="*/ 484608 h 508002"/>
              <a:gd name="connsiteX71" fmla="*/ 231077 w 468642"/>
              <a:gd name="connsiteY71" fmla="*/ 486849 h 508002"/>
              <a:gd name="connsiteX72" fmla="*/ 217630 w 468642"/>
              <a:gd name="connsiteY72" fmla="*/ 491332 h 508002"/>
              <a:gd name="connsiteX73" fmla="*/ 210906 w 468642"/>
              <a:gd name="connsiteY73" fmla="*/ 493573 h 508002"/>
              <a:gd name="connsiteX74" fmla="*/ 204183 w 468642"/>
              <a:gd name="connsiteY74" fmla="*/ 498055 h 508002"/>
              <a:gd name="connsiteX75" fmla="*/ 145912 w 468642"/>
              <a:gd name="connsiteY75" fmla="*/ 491332 h 508002"/>
              <a:gd name="connsiteX76" fmla="*/ 121259 w 468642"/>
              <a:gd name="connsiteY76" fmla="*/ 493573 h 508002"/>
              <a:gd name="connsiteX77" fmla="*/ 103330 w 468642"/>
              <a:gd name="connsiteY77" fmla="*/ 484608 h 508002"/>
              <a:gd name="connsiteX78" fmla="*/ 96606 w 468642"/>
              <a:gd name="connsiteY78" fmla="*/ 482367 h 508002"/>
              <a:gd name="connsiteX79" fmla="*/ 83159 w 468642"/>
              <a:gd name="connsiteY79" fmla="*/ 473402 h 508002"/>
              <a:gd name="connsiteX80" fmla="*/ 80918 w 468642"/>
              <a:gd name="connsiteY80" fmla="*/ 466679 h 508002"/>
              <a:gd name="connsiteX81" fmla="*/ 74195 w 468642"/>
              <a:gd name="connsiteY81" fmla="*/ 462196 h 508002"/>
              <a:gd name="connsiteX82" fmla="*/ 62989 w 468642"/>
              <a:gd name="connsiteY82" fmla="*/ 450991 h 508002"/>
              <a:gd name="connsiteX83" fmla="*/ 58506 w 468642"/>
              <a:gd name="connsiteY83" fmla="*/ 446508 h 508002"/>
              <a:gd name="connsiteX84" fmla="*/ 49542 w 468642"/>
              <a:gd name="connsiteY84" fmla="*/ 435302 h 508002"/>
              <a:gd name="connsiteX85" fmla="*/ 42818 w 468642"/>
              <a:gd name="connsiteY85" fmla="*/ 424096 h 508002"/>
              <a:gd name="connsiteX86" fmla="*/ 40577 w 468642"/>
              <a:gd name="connsiteY86" fmla="*/ 417373 h 508002"/>
              <a:gd name="connsiteX87" fmla="*/ 33853 w 468642"/>
              <a:gd name="connsiteY87" fmla="*/ 410649 h 508002"/>
              <a:gd name="connsiteX88" fmla="*/ 24889 w 468642"/>
              <a:gd name="connsiteY88" fmla="*/ 397202 h 508002"/>
              <a:gd name="connsiteX89" fmla="*/ 20406 w 468642"/>
              <a:gd name="connsiteY89" fmla="*/ 381514 h 508002"/>
              <a:gd name="connsiteX90" fmla="*/ 13683 w 468642"/>
              <a:gd name="connsiteY90" fmla="*/ 374791 h 508002"/>
              <a:gd name="connsiteX91" fmla="*/ 9200 w 468642"/>
              <a:gd name="connsiteY91" fmla="*/ 368067 h 508002"/>
              <a:gd name="connsiteX92" fmla="*/ 2477 w 468642"/>
              <a:gd name="connsiteY92" fmla="*/ 336691 h 508002"/>
              <a:gd name="connsiteX93" fmla="*/ 4718 w 468642"/>
              <a:gd name="connsiteY93" fmla="*/ 325485 h 508002"/>
              <a:gd name="connsiteX0" fmla="*/ 4718 w 471629"/>
              <a:gd name="connsiteY0" fmla="*/ 325485 h 508002"/>
              <a:gd name="connsiteX1" fmla="*/ 4718 w 471629"/>
              <a:gd name="connsiteY1" fmla="*/ 325485 h 508002"/>
              <a:gd name="connsiteX2" fmla="*/ 9200 w 471629"/>
              <a:gd name="connsiteY2" fmla="*/ 229114 h 508002"/>
              <a:gd name="connsiteX3" fmla="*/ 11442 w 471629"/>
              <a:gd name="connsiteY3" fmla="*/ 211185 h 508002"/>
              <a:gd name="connsiteX4" fmla="*/ 15924 w 471629"/>
              <a:gd name="connsiteY4" fmla="*/ 206702 h 508002"/>
              <a:gd name="connsiteX5" fmla="*/ 20406 w 471629"/>
              <a:gd name="connsiteY5" fmla="*/ 199979 h 508002"/>
              <a:gd name="connsiteX6" fmla="*/ 24889 w 471629"/>
              <a:gd name="connsiteY6" fmla="*/ 195496 h 508002"/>
              <a:gd name="connsiteX7" fmla="*/ 29371 w 471629"/>
              <a:gd name="connsiteY7" fmla="*/ 188773 h 508002"/>
              <a:gd name="connsiteX8" fmla="*/ 36095 w 471629"/>
              <a:gd name="connsiteY8" fmla="*/ 184291 h 508002"/>
              <a:gd name="connsiteX9" fmla="*/ 45059 w 471629"/>
              <a:gd name="connsiteY9" fmla="*/ 170843 h 508002"/>
              <a:gd name="connsiteX10" fmla="*/ 47300 w 471629"/>
              <a:gd name="connsiteY10" fmla="*/ 164120 h 508002"/>
              <a:gd name="connsiteX11" fmla="*/ 49542 w 471629"/>
              <a:gd name="connsiteY11" fmla="*/ 152914 h 508002"/>
              <a:gd name="connsiteX12" fmla="*/ 60747 w 471629"/>
              <a:gd name="connsiteY12" fmla="*/ 141708 h 508002"/>
              <a:gd name="connsiteX13" fmla="*/ 69712 w 471629"/>
              <a:gd name="connsiteY13" fmla="*/ 130502 h 508002"/>
              <a:gd name="connsiteX14" fmla="*/ 74195 w 471629"/>
              <a:gd name="connsiteY14" fmla="*/ 123779 h 508002"/>
              <a:gd name="connsiteX15" fmla="*/ 87642 w 471629"/>
              <a:gd name="connsiteY15" fmla="*/ 110332 h 508002"/>
              <a:gd name="connsiteX16" fmla="*/ 92124 w 471629"/>
              <a:gd name="connsiteY16" fmla="*/ 103608 h 508002"/>
              <a:gd name="connsiteX17" fmla="*/ 103330 w 471629"/>
              <a:gd name="connsiteY17" fmla="*/ 92402 h 508002"/>
              <a:gd name="connsiteX18" fmla="*/ 107812 w 471629"/>
              <a:gd name="connsiteY18" fmla="*/ 85679 h 508002"/>
              <a:gd name="connsiteX19" fmla="*/ 123500 w 471629"/>
              <a:gd name="connsiteY19" fmla="*/ 76714 h 508002"/>
              <a:gd name="connsiteX20" fmla="*/ 125742 w 471629"/>
              <a:gd name="connsiteY20" fmla="*/ 69991 h 508002"/>
              <a:gd name="connsiteX21" fmla="*/ 150395 w 471629"/>
              <a:gd name="connsiteY21" fmla="*/ 49820 h 508002"/>
              <a:gd name="connsiteX22" fmla="*/ 157118 w 471629"/>
              <a:gd name="connsiteY22" fmla="*/ 45338 h 508002"/>
              <a:gd name="connsiteX23" fmla="*/ 161600 w 471629"/>
              <a:gd name="connsiteY23" fmla="*/ 40855 h 508002"/>
              <a:gd name="connsiteX24" fmla="*/ 168324 w 471629"/>
              <a:gd name="connsiteY24" fmla="*/ 38614 h 508002"/>
              <a:gd name="connsiteX25" fmla="*/ 172806 w 471629"/>
              <a:gd name="connsiteY25" fmla="*/ 31891 h 508002"/>
              <a:gd name="connsiteX26" fmla="*/ 192977 w 471629"/>
              <a:gd name="connsiteY26" fmla="*/ 25167 h 508002"/>
              <a:gd name="connsiteX27" fmla="*/ 206424 w 471629"/>
              <a:gd name="connsiteY27" fmla="*/ 20685 h 508002"/>
              <a:gd name="connsiteX28" fmla="*/ 219871 w 471629"/>
              <a:gd name="connsiteY28" fmla="*/ 13961 h 508002"/>
              <a:gd name="connsiteX29" fmla="*/ 228836 w 471629"/>
              <a:gd name="connsiteY29" fmla="*/ 9479 h 508002"/>
              <a:gd name="connsiteX30" fmla="*/ 235559 w 471629"/>
              <a:gd name="connsiteY30" fmla="*/ 7238 h 508002"/>
              <a:gd name="connsiteX31" fmla="*/ 244524 w 471629"/>
              <a:gd name="connsiteY31" fmla="*/ 2755 h 508002"/>
              <a:gd name="connsiteX32" fmla="*/ 262453 w 471629"/>
              <a:gd name="connsiteY32" fmla="*/ 514 h 508002"/>
              <a:gd name="connsiteX33" fmla="*/ 298312 w 471629"/>
              <a:gd name="connsiteY33" fmla="*/ 4996 h 508002"/>
              <a:gd name="connsiteX34" fmla="*/ 307277 w 471629"/>
              <a:gd name="connsiteY34" fmla="*/ 7238 h 508002"/>
              <a:gd name="connsiteX35" fmla="*/ 314000 w 471629"/>
              <a:gd name="connsiteY35" fmla="*/ 9479 h 508002"/>
              <a:gd name="connsiteX36" fmla="*/ 419336 w 471629"/>
              <a:gd name="connsiteY36" fmla="*/ 11720 h 508002"/>
              <a:gd name="connsiteX37" fmla="*/ 432783 w 471629"/>
              <a:gd name="connsiteY37" fmla="*/ 16202 h 508002"/>
              <a:gd name="connsiteX38" fmla="*/ 441747 w 471629"/>
              <a:gd name="connsiteY38" fmla="*/ 27408 h 508002"/>
              <a:gd name="connsiteX39" fmla="*/ 446230 w 471629"/>
              <a:gd name="connsiteY39" fmla="*/ 31891 h 508002"/>
              <a:gd name="connsiteX40" fmla="*/ 448471 w 471629"/>
              <a:gd name="connsiteY40" fmla="*/ 40855 h 508002"/>
              <a:gd name="connsiteX41" fmla="*/ 450712 w 471629"/>
              <a:gd name="connsiteY41" fmla="*/ 47579 h 508002"/>
              <a:gd name="connsiteX42" fmla="*/ 452953 w 471629"/>
              <a:gd name="connsiteY42" fmla="*/ 72232 h 508002"/>
              <a:gd name="connsiteX43" fmla="*/ 459677 w 471629"/>
              <a:gd name="connsiteY43" fmla="*/ 85679 h 508002"/>
              <a:gd name="connsiteX44" fmla="*/ 464159 w 471629"/>
              <a:gd name="connsiteY44" fmla="*/ 103608 h 508002"/>
              <a:gd name="connsiteX45" fmla="*/ 470882 w 471629"/>
              <a:gd name="connsiteY45" fmla="*/ 134985 h 508002"/>
              <a:gd name="connsiteX46" fmla="*/ 468642 w 471629"/>
              <a:gd name="connsiteY46" fmla="*/ 186532 h 508002"/>
              <a:gd name="connsiteX47" fmla="*/ 448471 w 471629"/>
              <a:gd name="connsiteY47" fmla="*/ 249285 h 508002"/>
              <a:gd name="connsiteX48" fmla="*/ 439506 w 471629"/>
              <a:gd name="connsiteY48" fmla="*/ 262732 h 508002"/>
              <a:gd name="connsiteX49" fmla="*/ 430542 w 471629"/>
              <a:gd name="connsiteY49" fmla="*/ 276179 h 508002"/>
              <a:gd name="connsiteX50" fmla="*/ 428300 w 471629"/>
              <a:gd name="connsiteY50" fmla="*/ 282902 h 508002"/>
              <a:gd name="connsiteX51" fmla="*/ 423818 w 471629"/>
              <a:gd name="connsiteY51" fmla="*/ 287385 h 508002"/>
              <a:gd name="connsiteX52" fmla="*/ 414853 w 471629"/>
              <a:gd name="connsiteY52" fmla="*/ 307555 h 508002"/>
              <a:gd name="connsiteX53" fmla="*/ 408130 w 471629"/>
              <a:gd name="connsiteY53" fmla="*/ 321002 h 508002"/>
              <a:gd name="connsiteX54" fmla="*/ 401406 w 471629"/>
              <a:gd name="connsiteY54" fmla="*/ 332208 h 508002"/>
              <a:gd name="connsiteX55" fmla="*/ 394683 w 471629"/>
              <a:gd name="connsiteY55" fmla="*/ 347896 h 508002"/>
              <a:gd name="connsiteX56" fmla="*/ 383477 w 471629"/>
              <a:gd name="connsiteY56" fmla="*/ 368067 h 508002"/>
              <a:gd name="connsiteX57" fmla="*/ 376753 w 471629"/>
              <a:gd name="connsiteY57" fmla="*/ 370308 h 508002"/>
              <a:gd name="connsiteX58" fmla="*/ 365547 w 471629"/>
              <a:gd name="connsiteY58" fmla="*/ 381514 h 508002"/>
              <a:gd name="connsiteX59" fmla="*/ 358824 w 471629"/>
              <a:gd name="connsiteY59" fmla="*/ 385996 h 508002"/>
              <a:gd name="connsiteX60" fmla="*/ 356583 w 471629"/>
              <a:gd name="connsiteY60" fmla="*/ 392720 h 508002"/>
              <a:gd name="connsiteX61" fmla="*/ 354342 w 471629"/>
              <a:gd name="connsiteY61" fmla="*/ 403926 h 508002"/>
              <a:gd name="connsiteX62" fmla="*/ 345377 w 471629"/>
              <a:gd name="connsiteY62" fmla="*/ 417373 h 508002"/>
              <a:gd name="connsiteX63" fmla="*/ 327447 w 471629"/>
              <a:gd name="connsiteY63" fmla="*/ 433061 h 508002"/>
              <a:gd name="connsiteX64" fmla="*/ 320724 w 471629"/>
              <a:gd name="connsiteY64" fmla="*/ 435302 h 508002"/>
              <a:gd name="connsiteX65" fmla="*/ 305036 w 471629"/>
              <a:gd name="connsiteY65" fmla="*/ 446508 h 508002"/>
              <a:gd name="connsiteX66" fmla="*/ 300553 w 471629"/>
              <a:gd name="connsiteY66" fmla="*/ 450991 h 508002"/>
              <a:gd name="connsiteX67" fmla="*/ 296071 w 471629"/>
              <a:gd name="connsiteY67" fmla="*/ 457714 h 508002"/>
              <a:gd name="connsiteX68" fmla="*/ 284865 w 471629"/>
              <a:gd name="connsiteY68" fmla="*/ 466679 h 508002"/>
              <a:gd name="connsiteX69" fmla="*/ 275900 w 471629"/>
              <a:gd name="connsiteY69" fmla="*/ 477885 h 508002"/>
              <a:gd name="connsiteX70" fmla="*/ 249006 w 471629"/>
              <a:gd name="connsiteY70" fmla="*/ 484608 h 508002"/>
              <a:gd name="connsiteX71" fmla="*/ 231077 w 471629"/>
              <a:gd name="connsiteY71" fmla="*/ 486849 h 508002"/>
              <a:gd name="connsiteX72" fmla="*/ 217630 w 471629"/>
              <a:gd name="connsiteY72" fmla="*/ 491332 h 508002"/>
              <a:gd name="connsiteX73" fmla="*/ 210906 w 471629"/>
              <a:gd name="connsiteY73" fmla="*/ 493573 h 508002"/>
              <a:gd name="connsiteX74" fmla="*/ 204183 w 471629"/>
              <a:gd name="connsiteY74" fmla="*/ 498055 h 508002"/>
              <a:gd name="connsiteX75" fmla="*/ 145912 w 471629"/>
              <a:gd name="connsiteY75" fmla="*/ 491332 h 508002"/>
              <a:gd name="connsiteX76" fmla="*/ 121259 w 471629"/>
              <a:gd name="connsiteY76" fmla="*/ 493573 h 508002"/>
              <a:gd name="connsiteX77" fmla="*/ 103330 w 471629"/>
              <a:gd name="connsiteY77" fmla="*/ 484608 h 508002"/>
              <a:gd name="connsiteX78" fmla="*/ 96606 w 471629"/>
              <a:gd name="connsiteY78" fmla="*/ 482367 h 508002"/>
              <a:gd name="connsiteX79" fmla="*/ 83159 w 471629"/>
              <a:gd name="connsiteY79" fmla="*/ 473402 h 508002"/>
              <a:gd name="connsiteX80" fmla="*/ 80918 w 471629"/>
              <a:gd name="connsiteY80" fmla="*/ 466679 h 508002"/>
              <a:gd name="connsiteX81" fmla="*/ 74195 w 471629"/>
              <a:gd name="connsiteY81" fmla="*/ 462196 h 508002"/>
              <a:gd name="connsiteX82" fmla="*/ 62989 w 471629"/>
              <a:gd name="connsiteY82" fmla="*/ 450991 h 508002"/>
              <a:gd name="connsiteX83" fmla="*/ 58506 w 471629"/>
              <a:gd name="connsiteY83" fmla="*/ 446508 h 508002"/>
              <a:gd name="connsiteX84" fmla="*/ 49542 w 471629"/>
              <a:gd name="connsiteY84" fmla="*/ 435302 h 508002"/>
              <a:gd name="connsiteX85" fmla="*/ 42818 w 471629"/>
              <a:gd name="connsiteY85" fmla="*/ 424096 h 508002"/>
              <a:gd name="connsiteX86" fmla="*/ 40577 w 471629"/>
              <a:gd name="connsiteY86" fmla="*/ 417373 h 508002"/>
              <a:gd name="connsiteX87" fmla="*/ 33853 w 471629"/>
              <a:gd name="connsiteY87" fmla="*/ 410649 h 508002"/>
              <a:gd name="connsiteX88" fmla="*/ 24889 w 471629"/>
              <a:gd name="connsiteY88" fmla="*/ 397202 h 508002"/>
              <a:gd name="connsiteX89" fmla="*/ 20406 w 471629"/>
              <a:gd name="connsiteY89" fmla="*/ 381514 h 508002"/>
              <a:gd name="connsiteX90" fmla="*/ 13683 w 471629"/>
              <a:gd name="connsiteY90" fmla="*/ 374791 h 508002"/>
              <a:gd name="connsiteX91" fmla="*/ 9200 w 471629"/>
              <a:gd name="connsiteY91" fmla="*/ 368067 h 508002"/>
              <a:gd name="connsiteX92" fmla="*/ 2477 w 471629"/>
              <a:gd name="connsiteY92" fmla="*/ 336691 h 508002"/>
              <a:gd name="connsiteX93" fmla="*/ 4718 w 471629"/>
              <a:gd name="connsiteY93" fmla="*/ 325485 h 508002"/>
              <a:gd name="connsiteX0" fmla="*/ 4718 w 471629"/>
              <a:gd name="connsiteY0" fmla="*/ 325485 h 508002"/>
              <a:gd name="connsiteX1" fmla="*/ 4718 w 471629"/>
              <a:gd name="connsiteY1" fmla="*/ 325485 h 508002"/>
              <a:gd name="connsiteX2" fmla="*/ 9200 w 471629"/>
              <a:gd name="connsiteY2" fmla="*/ 229114 h 508002"/>
              <a:gd name="connsiteX3" fmla="*/ 11442 w 471629"/>
              <a:gd name="connsiteY3" fmla="*/ 211185 h 508002"/>
              <a:gd name="connsiteX4" fmla="*/ 15924 w 471629"/>
              <a:gd name="connsiteY4" fmla="*/ 206702 h 508002"/>
              <a:gd name="connsiteX5" fmla="*/ 20406 w 471629"/>
              <a:gd name="connsiteY5" fmla="*/ 199979 h 508002"/>
              <a:gd name="connsiteX6" fmla="*/ 24889 w 471629"/>
              <a:gd name="connsiteY6" fmla="*/ 195496 h 508002"/>
              <a:gd name="connsiteX7" fmla="*/ 29371 w 471629"/>
              <a:gd name="connsiteY7" fmla="*/ 188773 h 508002"/>
              <a:gd name="connsiteX8" fmla="*/ 36095 w 471629"/>
              <a:gd name="connsiteY8" fmla="*/ 184291 h 508002"/>
              <a:gd name="connsiteX9" fmla="*/ 45059 w 471629"/>
              <a:gd name="connsiteY9" fmla="*/ 170843 h 508002"/>
              <a:gd name="connsiteX10" fmla="*/ 47300 w 471629"/>
              <a:gd name="connsiteY10" fmla="*/ 164120 h 508002"/>
              <a:gd name="connsiteX11" fmla="*/ 49542 w 471629"/>
              <a:gd name="connsiteY11" fmla="*/ 152914 h 508002"/>
              <a:gd name="connsiteX12" fmla="*/ 60747 w 471629"/>
              <a:gd name="connsiteY12" fmla="*/ 141708 h 508002"/>
              <a:gd name="connsiteX13" fmla="*/ 69712 w 471629"/>
              <a:gd name="connsiteY13" fmla="*/ 130502 h 508002"/>
              <a:gd name="connsiteX14" fmla="*/ 74195 w 471629"/>
              <a:gd name="connsiteY14" fmla="*/ 123779 h 508002"/>
              <a:gd name="connsiteX15" fmla="*/ 87642 w 471629"/>
              <a:gd name="connsiteY15" fmla="*/ 110332 h 508002"/>
              <a:gd name="connsiteX16" fmla="*/ 92124 w 471629"/>
              <a:gd name="connsiteY16" fmla="*/ 103608 h 508002"/>
              <a:gd name="connsiteX17" fmla="*/ 103330 w 471629"/>
              <a:gd name="connsiteY17" fmla="*/ 92402 h 508002"/>
              <a:gd name="connsiteX18" fmla="*/ 107812 w 471629"/>
              <a:gd name="connsiteY18" fmla="*/ 85679 h 508002"/>
              <a:gd name="connsiteX19" fmla="*/ 123500 w 471629"/>
              <a:gd name="connsiteY19" fmla="*/ 76714 h 508002"/>
              <a:gd name="connsiteX20" fmla="*/ 125742 w 471629"/>
              <a:gd name="connsiteY20" fmla="*/ 69991 h 508002"/>
              <a:gd name="connsiteX21" fmla="*/ 150395 w 471629"/>
              <a:gd name="connsiteY21" fmla="*/ 49820 h 508002"/>
              <a:gd name="connsiteX22" fmla="*/ 157118 w 471629"/>
              <a:gd name="connsiteY22" fmla="*/ 45338 h 508002"/>
              <a:gd name="connsiteX23" fmla="*/ 161600 w 471629"/>
              <a:gd name="connsiteY23" fmla="*/ 40855 h 508002"/>
              <a:gd name="connsiteX24" fmla="*/ 168324 w 471629"/>
              <a:gd name="connsiteY24" fmla="*/ 38614 h 508002"/>
              <a:gd name="connsiteX25" fmla="*/ 172806 w 471629"/>
              <a:gd name="connsiteY25" fmla="*/ 31891 h 508002"/>
              <a:gd name="connsiteX26" fmla="*/ 192977 w 471629"/>
              <a:gd name="connsiteY26" fmla="*/ 25167 h 508002"/>
              <a:gd name="connsiteX27" fmla="*/ 206424 w 471629"/>
              <a:gd name="connsiteY27" fmla="*/ 20685 h 508002"/>
              <a:gd name="connsiteX28" fmla="*/ 219871 w 471629"/>
              <a:gd name="connsiteY28" fmla="*/ 13961 h 508002"/>
              <a:gd name="connsiteX29" fmla="*/ 228836 w 471629"/>
              <a:gd name="connsiteY29" fmla="*/ 9479 h 508002"/>
              <a:gd name="connsiteX30" fmla="*/ 235559 w 471629"/>
              <a:gd name="connsiteY30" fmla="*/ 7238 h 508002"/>
              <a:gd name="connsiteX31" fmla="*/ 244524 w 471629"/>
              <a:gd name="connsiteY31" fmla="*/ 2755 h 508002"/>
              <a:gd name="connsiteX32" fmla="*/ 262453 w 471629"/>
              <a:gd name="connsiteY32" fmla="*/ 514 h 508002"/>
              <a:gd name="connsiteX33" fmla="*/ 298312 w 471629"/>
              <a:gd name="connsiteY33" fmla="*/ 4996 h 508002"/>
              <a:gd name="connsiteX34" fmla="*/ 307277 w 471629"/>
              <a:gd name="connsiteY34" fmla="*/ 7238 h 508002"/>
              <a:gd name="connsiteX35" fmla="*/ 334171 w 471629"/>
              <a:gd name="connsiteY35" fmla="*/ 2756 h 508002"/>
              <a:gd name="connsiteX36" fmla="*/ 419336 w 471629"/>
              <a:gd name="connsiteY36" fmla="*/ 11720 h 508002"/>
              <a:gd name="connsiteX37" fmla="*/ 432783 w 471629"/>
              <a:gd name="connsiteY37" fmla="*/ 16202 h 508002"/>
              <a:gd name="connsiteX38" fmla="*/ 441747 w 471629"/>
              <a:gd name="connsiteY38" fmla="*/ 27408 h 508002"/>
              <a:gd name="connsiteX39" fmla="*/ 446230 w 471629"/>
              <a:gd name="connsiteY39" fmla="*/ 31891 h 508002"/>
              <a:gd name="connsiteX40" fmla="*/ 448471 w 471629"/>
              <a:gd name="connsiteY40" fmla="*/ 40855 h 508002"/>
              <a:gd name="connsiteX41" fmla="*/ 450712 w 471629"/>
              <a:gd name="connsiteY41" fmla="*/ 47579 h 508002"/>
              <a:gd name="connsiteX42" fmla="*/ 452953 w 471629"/>
              <a:gd name="connsiteY42" fmla="*/ 72232 h 508002"/>
              <a:gd name="connsiteX43" fmla="*/ 459677 w 471629"/>
              <a:gd name="connsiteY43" fmla="*/ 85679 h 508002"/>
              <a:gd name="connsiteX44" fmla="*/ 464159 w 471629"/>
              <a:gd name="connsiteY44" fmla="*/ 103608 h 508002"/>
              <a:gd name="connsiteX45" fmla="*/ 470882 w 471629"/>
              <a:gd name="connsiteY45" fmla="*/ 134985 h 508002"/>
              <a:gd name="connsiteX46" fmla="*/ 468642 w 471629"/>
              <a:gd name="connsiteY46" fmla="*/ 186532 h 508002"/>
              <a:gd name="connsiteX47" fmla="*/ 448471 w 471629"/>
              <a:gd name="connsiteY47" fmla="*/ 249285 h 508002"/>
              <a:gd name="connsiteX48" fmla="*/ 439506 w 471629"/>
              <a:gd name="connsiteY48" fmla="*/ 262732 h 508002"/>
              <a:gd name="connsiteX49" fmla="*/ 430542 w 471629"/>
              <a:gd name="connsiteY49" fmla="*/ 276179 h 508002"/>
              <a:gd name="connsiteX50" fmla="*/ 428300 w 471629"/>
              <a:gd name="connsiteY50" fmla="*/ 282902 h 508002"/>
              <a:gd name="connsiteX51" fmla="*/ 423818 w 471629"/>
              <a:gd name="connsiteY51" fmla="*/ 287385 h 508002"/>
              <a:gd name="connsiteX52" fmla="*/ 414853 w 471629"/>
              <a:gd name="connsiteY52" fmla="*/ 307555 h 508002"/>
              <a:gd name="connsiteX53" fmla="*/ 408130 w 471629"/>
              <a:gd name="connsiteY53" fmla="*/ 321002 h 508002"/>
              <a:gd name="connsiteX54" fmla="*/ 401406 w 471629"/>
              <a:gd name="connsiteY54" fmla="*/ 332208 h 508002"/>
              <a:gd name="connsiteX55" fmla="*/ 394683 w 471629"/>
              <a:gd name="connsiteY55" fmla="*/ 347896 h 508002"/>
              <a:gd name="connsiteX56" fmla="*/ 383477 w 471629"/>
              <a:gd name="connsiteY56" fmla="*/ 368067 h 508002"/>
              <a:gd name="connsiteX57" fmla="*/ 376753 w 471629"/>
              <a:gd name="connsiteY57" fmla="*/ 370308 h 508002"/>
              <a:gd name="connsiteX58" fmla="*/ 365547 w 471629"/>
              <a:gd name="connsiteY58" fmla="*/ 381514 h 508002"/>
              <a:gd name="connsiteX59" fmla="*/ 358824 w 471629"/>
              <a:gd name="connsiteY59" fmla="*/ 385996 h 508002"/>
              <a:gd name="connsiteX60" fmla="*/ 356583 w 471629"/>
              <a:gd name="connsiteY60" fmla="*/ 392720 h 508002"/>
              <a:gd name="connsiteX61" fmla="*/ 354342 w 471629"/>
              <a:gd name="connsiteY61" fmla="*/ 403926 h 508002"/>
              <a:gd name="connsiteX62" fmla="*/ 345377 w 471629"/>
              <a:gd name="connsiteY62" fmla="*/ 417373 h 508002"/>
              <a:gd name="connsiteX63" fmla="*/ 327447 w 471629"/>
              <a:gd name="connsiteY63" fmla="*/ 433061 h 508002"/>
              <a:gd name="connsiteX64" fmla="*/ 320724 w 471629"/>
              <a:gd name="connsiteY64" fmla="*/ 435302 h 508002"/>
              <a:gd name="connsiteX65" fmla="*/ 305036 w 471629"/>
              <a:gd name="connsiteY65" fmla="*/ 446508 h 508002"/>
              <a:gd name="connsiteX66" fmla="*/ 300553 w 471629"/>
              <a:gd name="connsiteY66" fmla="*/ 450991 h 508002"/>
              <a:gd name="connsiteX67" fmla="*/ 296071 w 471629"/>
              <a:gd name="connsiteY67" fmla="*/ 457714 h 508002"/>
              <a:gd name="connsiteX68" fmla="*/ 284865 w 471629"/>
              <a:gd name="connsiteY68" fmla="*/ 466679 h 508002"/>
              <a:gd name="connsiteX69" fmla="*/ 275900 w 471629"/>
              <a:gd name="connsiteY69" fmla="*/ 477885 h 508002"/>
              <a:gd name="connsiteX70" fmla="*/ 249006 w 471629"/>
              <a:gd name="connsiteY70" fmla="*/ 484608 h 508002"/>
              <a:gd name="connsiteX71" fmla="*/ 231077 w 471629"/>
              <a:gd name="connsiteY71" fmla="*/ 486849 h 508002"/>
              <a:gd name="connsiteX72" fmla="*/ 217630 w 471629"/>
              <a:gd name="connsiteY72" fmla="*/ 491332 h 508002"/>
              <a:gd name="connsiteX73" fmla="*/ 210906 w 471629"/>
              <a:gd name="connsiteY73" fmla="*/ 493573 h 508002"/>
              <a:gd name="connsiteX74" fmla="*/ 204183 w 471629"/>
              <a:gd name="connsiteY74" fmla="*/ 498055 h 508002"/>
              <a:gd name="connsiteX75" fmla="*/ 145912 w 471629"/>
              <a:gd name="connsiteY75" fmla="*/ 491332 h 508002"/>
              <a:gd name="connsiteX76" fmla="*/ 121259 w 471629"/>
              <a:gd name="connsiteY76" fmla="*/ 493573 h 508002"/>
              <a:gd name="connsiteX77" fmla="*/ 103330 w 471629"/>
              <a:gd name="connsiteY77" fmla="*/ 484608 h 508002"/>
              <a:gd name="connsiteX78" fmla="*/ 96606 w 471629"/>
              <a:gd name="connsiteY78" fmla="*/ 482367 h 508002"/>
              <a:gd name="connsiteX79" fmla="*/ 83159 w 471629"/>
              <a:gd name="connsiteY79" fmla="*/ 473402 h 508002"/>
              <a:gd name="connsiteX80" fmla="*/ 80918 w 471629"/>
              <a:gd name="connsiteY80" fmla="*/ 466679 h 508002"/>
              <a:gd name="connsiteX81" fmla="*/ 74195 w 471629"/>
              <a:gd name="connsiteY81" fmla="*/ 462196 h 508002"/>
              <a:gd name="connsiteX82" fmla="*/ 62989 w 471629"/>
              <a:gd name="connsiteY82" fmla="*/ 450991 h 508002"/>
              <a:gd name="connsiteX83" fmla="*/ 58506 w 471629"/>
              <a:gd name="connsiteY83" fmla="*/ 446508 h 508002"/>
              <a:gd name="connsiteX84" fmla="*/ 49542 w 471629"/>
              <a:gd name="connsiteY84" fmla="*/ 435302 h 508002"/>
              <a:gd name="connsiteX85" fmla="*/ 42818 w 471629"/>
              <a:gd name="connsiteY85" fmla="*/ 424096 h 508002"/>
              <a:gd name="connsiteX86" fmla="*/ 40577 w 471629"/>
              <a:gd name="connsiteY86" fmla="*/ 417373 h 508002"/>
              <a:gd name="connsiteX87" fmla="*/ 33853 w 471629"/>
              <a:gd name="connsiteY87" fmla="*/ 410649 h 508002"/>
              <a:gd name="connsiteX88" fmla="*/ 24889 w 471629"/>
              <a:gd name="connsiteY88" fmla="*/ 397202 h 508002"/>
              <a:gd name="connsiteX89" fmla="*/ 20406 w 471629"/>
              <a:gd name="connsiteY89" fmla="*/ 381514 h 508002"/>
              <a:gd name="connsiteX90" fmla="*/ 13683 w 471629"/>
              <a:gd name="connsiteY90" fmla="*/ 374791 h 508002"/>
              <a:gd name="connsiteX91" fmla="*/ 9200 w 471629"/>
              <a:gd name="connsiteY91" fmla="*/ 368067 h 508002"/>
              <a:gd name="connsiteX92" fmla="*/ 2477 w 471629"/>
              <a:gd name="connsiteY92" fmla="*/ 336691 h 508002"/>
              <a:gd name="connsiteX93" fmla="*/ 4718 w 471629"/>
              <a:gd name="connsiteY93" fmla="*/ 325485 h 508002"/>
              <a:gd name="connsiteX0" fmla="*/ 4718 w 471629"/>
              <a:gd name="connsiteY0" fmla="*/ 325485 h 508002"/>
              <a:gd name="connsiteX1" fmla="*/ 4718 w 471629"/>
              <a:gd name="connsiteY1" fmla="*/ 325485 h 508002"/>
              <a:gd name="connsiteX2" fmla="*/ 9200 w 471629"/>
              <a:gd name="connsiteY2" fmla="*/ 229114 h 508002"/>
              <a:gd name="connsiteX3" fmla="*/ 11442 w 471629"/>
              <a:gd name="connsiteY3" fmla="*/ 211185 h 508002"/>
              <a:gd name="connsiteX4" fmla="*/ 15924 w 471629"/>
              <a:gd name="connsiteY4" fmla="*/ 206702 h 508002"/>
              <a:gd name="connsiteX5" fmla="*/ 20406 w 471629"/>
              <a:gd name="connsiteY5" fmla="*/ 199979 h 508002"/>
              <a:gd name="connsiteX6" fmla="*/ 24889 w 471629"/>
              <a:gd name="connsiteY6" fmla="*/ 195496 h 508002"/>
              <a:gd name="connsiteX7" fmla="*/ 29371 w 471629"/>
              <a:gd name="connsiteY7" fmla="*/ 188773 h 508002"/>
              <a:gd name="connsiteX8" fmla="*/ 36095 w 471629"/>
              <a:gd name="connsiteY8" fmla="*/ 184291 h 508002"/>
              <a:gd name="connsiteX9" fmla="*/ 45059 w 471629"/>
              <a:gd name="connsiteY9" fmla="*/ 170843 h 508002"/>
              <a:gd name="connsiteX10" fmla="*/ 47300 w 471629"/>
              <a:gd name="connsiteY10" fmla="*/ 164120 h 508002"/>
              <a:gd name="connsiteX11" fmla="*/ 49542 w 471629"/>
              <a:gd name="connsiteY11" fmla="*/ 152914 h 508002"/>
              <a:gd name="connsiteX12" fmla="*/ 60747 w 471629"/>
              <a:gd name="connsiteY12" fmla="*/ 141708 h 508002"/>
              <a:gd name="connsiteX13" fmla="*/ 69712 w 471629"/>
              <a:gd name="connsiteY13" fmla="*/ 130502 h 508002"/>
              <a:gd name="connsiteX14" fmla="*/ 74195 w 471629"/>
              <a:gd name="connsiteY14" fmla="*/ 123779 h 508002"/>
              <a:gd name="connsiteX15" fmla="*/ 87642 w 471629"/>
              <a:gd name="connsiteY15" fmla="*/ 110332 h 508002"/>
              <a:gd name="connsiteX16" fmla="*/ 92124 w 471629"/>
              <a:gd name="connsiteY16" fmla="*/ 103608 h 508002"/>
              <a:gd name="connsiteX17" fmla="*/ 103330 w 471629"/>
              <a:gd name="connsiteY17" fmla="*/ 92402 h 508002"/>
              <a:gd name="connsiteX18" fmla="*/ 107812 w 471629"/>
              <a:gd name="connsiteY18" fmla="*/ 85679 h 508002"/>
              <a:gd name="connsiteX19" fmla="*/ 123500 w 471629"/>
              <a:gd name="connsiteY19" fmla="*/ 76714 h 508002"/>
              <a:gd name="connsiteX20" fmla="*/ 125742 w 471629"/>
              <a:gd name="connsiteY20" fmla="*/ 69991 h 508002"/>
              <a:gd name="connsiteX21" fmla="*/ 150395 w 471629"/>
              <a:gd name="connsiteY21" fmla="*/ 49820 h 508002"/>
              <a:gd name="connsiteX22" fmla="*/ 157118 w 471629"/>
              <a:gd name="connsiteY22" fmla="*/ 45338 h 508002"/>
              <a:gd name="connsiteX23" fmla="*/ 161600 w 471629"/>
              <a:gd name="connsiteY23" fmla="*/ 40855 h 508002"/>
              <a:gd name="connsiteX24" fmla="*/ 168324 w 471629"/>
              <a:gd name="connsiteY24" fmla="*/ 38614 h 508002"/>
              <a:gd name="connsiteX25" fmla="*/ 172806 w 471629"/>
              <a:gd name="connsiteY25" fmla="*/ 31891 h 508002"/>
              <a:gd name="connsiteX26" fmla="*/ 192977 w 471629"/>
              <a:gd name="connsiteY26" fmla="*/ 25167 h 508002"/>
              <a:gd name="connsiteX27" fmla="*/ 206424 w 471629"/>
              <a:gd name="connsiteY27" fmla="*/ 20685 h 508002"/>
              <a:gd name="connsiteX28" fmla="*/ 219871 w 471629"/>
              <a:gd name="connsiteY28" fmla="*/ 13961 h 508002"/>
              <a:gd name="connsiteX29" fmla="*/ 228836 w 471629"/>
              <a:gd name="connsiteY29" fmla="*/ 9479 h 508002"/>
              <a:gd name="connsiteX30" fmla="*/ 235559 w 471629"/>
              <a:gd name="connsiteY30" fmla="*/ 7238 h 508002"/>
              <a:gd name="connsiteX31" fmla="*/ 244524 w 471629"/>
              <a:gd name="connsiteY31" fmla="*/ 2755 h 508002"/>
              <a:gd name="connsiteX32" fmla="*/ 262453 w 471629"/>
              <a:gd name="connsiteY32" fmla="*/ 514 h 508002"/>
              <a:gd name="connsiteX33" fmla="*/ 298312 w 471629"/>
              <a:gd name="connsiteY33" fmla="*/ 4996 h 508002"/>
              <a:gd name="connsiteX34" fmla="*/ 334171 w 471629"/>
              <a:gd name="connsiteY34" fmla="*/ 2756 h 508002"/>
              <a:gd name="connsiteX35" fmla="*/ 419336 w 471629"/>
              <a:gd name="connsiteY35" fmla="*/ 11720 h 508002"/>
              <a:gd name="connsiteX36" fmla="*/ 432783 w 471629"/>
              <a:gd name="connsiteY36" fmla="*/ 16202 h 508002"/>
              <a:gd name="connsiteX37" fmla="*/ 441747 w 471629"/>
              <a:gd name="connsiteY37" fmla="*/ 27408 h 508002"/>
              <a:gd name="connsiteX38" fmla="*/ 446230 w 471629"/>
              <a:gd name="connsiteY38" fmla="*/ 31891 h 508002"/>
              <a:gd name="connsiteX39" fmla="*/ 448471 w 471629"/>
              <a:gd name="connsiteY39" fmla="*/ 40855 h 508002"/>
              <a:gd name="connsiteX40" fmla="*/ 450712 w 471629"/>
              <a:gd name="connsiteY40" fmla="*/ 47579 h 508002"/>
              <a:gd name="connsiteX41" fmla="*/ 452953 w 471629"/>
              <a:gd name="connsiteY41" fmla="*/ 72232 h 508002"/>
              <a:gd name="connsiteX42" fmla="*/ 459677 w 471629"/>
              <a:gd name="connsiteY42" fmla="*/ 85679 h 508002"/>
              <a:gd name="connsiteX43" fmla="*/ 464159 w 471629"/>
              <a:gd name="connsiteY43" fmla="*/ 103608 h 508002"/>
              <a:gd name="connsiteX44" fmla="*/ 470882 w 471629"/>
              <a:gd name="connsiteY44" fmla="*/ 134985 h 508002"/>
              <a:gd name="connsiteX45" fmla="*/ 468642 w 471629"/>
              <a:gd name="connsiteY45" fmla="*/ 186532 h 508002"/>
              <a:gd name="connsiteX46" fmla="*/ 448471 w 471629"/>
              <a:gd name="connsiteY46" fmla="*/ 249285 h 508002"/>
              <a:gd name="connsiteX47" fmla="*/ 439506 w 471629"/>
              <a:gd name="connsiteY47" fmla="*/ 262732 h 508002"/>
              <a:gd name="connsiteX48" fmla="*/ 430542 w 471629"/>
              <a:gd name="connsiteY48" fmla="*/ 276179 h 508002"/>
              <a:gd name="connsiteX49" fmla="*/ 428300 w 471629"/>
              <a:gd name="connsiteY49" fmla="*/ 282902 h 508002"/>
              <a:gd name="connsiteX50" fmla="*/ 423818 w 471629"/>
              <a:gd name="connsiteY50" fmla="*/ 287385 h 508002"/>
              <a:gd name="connsiteX51" fmla="*/ 414853 w 471629"/>
              <a:gd name="connsiteY51" fmla="*/ 307555 h 508002"/>
              <a:gd name="connsiteX52" fmla="*/ 408130 w 471629"/>
              <a:gd name="connsiteY52" fmla="*/ 321002 h 508002"/>
              <a:gd name="connsiteX53" fmla="*/ 401406 w 471629"/>
              <a:gd name="connsiteY53" fmla="*/ 332208 h 508002"/>
              <a:gd name="connsiteX54" fmla="*/ 394683 w 471629"/>
              <a:gd name="connsiteY54" fmla="*/ 347896 h 508002"/>
              <a:gd name="connsiteX55" fmla="*/ 383477 w 471629"/>
              <a:gd name="connsiteY55" fmla="*/ 368067 h 508002"/>
              <a:gd name="connsiteX56" fmla="*/ 376753 w 471629"/>
              <a:gd name="connsiteY56" fmla="*/ 370308 h 508002"/>
              <a:gd name="connsiteX57" fmla="*/ 365547 w 471629"/>
              <a:gd name="connsiteY57" fmla="*/ 381514 h 508002"/>
              <a:gd name="connsiteX58" fmla="*/ 358824 w 471629"/>
              <a:gd name="connsiteY58" fmla="*/ 385996 h 508002"/>
              <a:gd name="connsiteX59" fmla="*/ 356583 w 471629"/>
              <a:gd name="connsiteY59" fmla="*/ 392720 h 508002"/>
              <a:gd name="connsiteX60" fmla="*/ 354342 w 471629"/>
              <a:gd name="connsiteY60" fmla="*/ 403926 h 508002"/>
              <a:gd name="connsiteX61" fmla="*/ 345377 w 471629"/>
              <a:gd name="connsiteY61" fmla="*/ 417373 h 508002"/>
              <a:gd name="connsiteX62" fmla="*/ 327447 w 471629"/>
              <a:gd name="connsiteY62" fmla="*/ 433061 h 508002"/>
              <a:gd name="connsiteX63" fmla="*/ 320724 w 471629"/>
              <a:gd name="connsiteY63" fmla="*/ 435302 h 508002"/>
              <a:gd name="connsiteX64" fmla="*/ 305036 w 471629"/>
              <a:gd name="connsiteY64" fmla="*/ 446508 h 508002"/>
              <a:gd name="connsiteX65" fmla="*/ 300553 w 471629"/>
              <a:gd name="connsiteY65" fmla="*/ 450991 h 508002"/>
              <a:gd name="connsiteX66" fmla="*/ 296071 w 471629"/>
              <a:gd name="connsiteY66" fmla="*/ 457714 h 508002"/>
              <a:gd name="connsiteX67" fmla="*/ 284865 w 471629"/>
              <a:gd name="connsiteY67" fmla="*/ 466679 h 508002"/>
              <a:gd name="connsiteX68" fmla="*/ 275900 w 471629"/>
              <a:gd name="connsiteY68" fmla="*/ 477885 h 508002"/>
              <a:gd name="connsiteX69" fmla="*/ 249006 w 471629"/>
              <a:gd name="connsiteY69" fmla="*/ 484608 h 508002"/>
              <a:gd name="connsiteX70" fmla="*/ 231077 w 471629"/>
              <a:gd name="connsiteY70" fmla="*/ 486849 h 508002"/>
              <a:gd name="connsiteX71" fmla="*/ 217630 w 471629"/>
              <a:gd name="connsiteY71" fmla="*/ 491332 h 508002"/>
              <a:gd name="connsiteX72" fmla="*/ 210906 w 471629"/>
              <a:gd name="connsiteY72" fmla="*/ 493573 h 508002"/>
              <a:gd name="connsiteX73" fmla="*/ 204183 w 471629"/>
              <a:gd name="connsiteY73" fmla="*/ 498055 h 508002"/>
              <a:gd name="connsiteX74" fmla="*/ 145912 w 471629"/>
              <a:gd name="connsiteY74" fmla="*/ 491332 h 508002"/>
              <a:gd name="connsiteX75" fmla="*/ 121259 w 471629"/>
              <a:gd name="connsiteY75" fmla="*/ 493573 h 508002"/>
              <a:gd name="connsiteX76" fmla="*/ 103330 w 471629"/>
              <a:gd name="connsiteY76" fmla="*/ 484608 h 508002"/>
              <a:gd name="connsiteX77" fmla="*/ 96606 w 471629"/>
              <a:gd name="connsiteY77" fmla="*/ 482367 h 508002"/>
              <a:gd name="connsiteX78" fmla="*/ 83159 w 471629"/>
              <a:gd name="connsiteY78" fmla="*/ 473402 h 508002"/>
              <a:gd name="connsiteX79" fmla="*/ 80918 w 471629"/>
              <a:gd name="connsiteY79" fmla="*/ 466679 h 508002"/>
              <a:gd name="connsiteX80" fmla="*/ 74195 w 471629"/>
              <a:gd name="connsiteY80" fmla="*/ 462196 h 508002"/>
              <a:gd name="connsiteX81" fmla="*/ 62989 w 471629"/>
              <a:gd name="connsiteY81" fmla="*/ 450991 h 508002"/>
              <a:gd name="connsiteX82" fmla="*/ 58506 w 471629"/>
              <a:gd name="connsiteY82" fmla="*/ 446508 h 508002"/>
              <a:gd name="connsiteX83" fmla="*/ 49542 w 471629"/>
              <a:gd name="connsiteY83" fmla="*/ 435302 h 508002"/>
              <a:gd name="connsiteX84" fmla="*/ 42818 w 471629"/>
              <a:gd name="connsiteY84" fmla="*/ 424096 h 508002"/>
              <a:gd name="connsiteX85" fmla="*/ 40577 w 471629"/>
              <a:gd name="connsiteY85" fmla="*/ 417373 h 508002"/>
              <a:gd name="connsiteX86" fmla="*/ 33853 w 471629"/>
              <a:gd name="connsiteY86" fmla="*/ 410649 h 508002"/>
              <a:gd name="connsiteX87" fmla="*/ 24889 w 471629"/>
              <a:gd name="connsiteY87" fmla="*/ 397202 h 508002"/>
              <a:gd name="connsiteX88" fmla="*/ 20406 w 471629"/>
              <a:gd name="connsiteY88" fmla="*/ 381514 h 508002"/>
              <a:gd name="connsiteX89" fmla="*/ 13683 w 471629"/>
              <a:gd name="connsiteY89" fmla="*/ 374791 h 508002"/>
              <a:gd name="connsiteX90" fmla="*/ 9200 w 471629"/>
              <a:gd name="connsiteY90" fmla="*/ 368067 h 508002"/>
              <a:gd name="connsiteX91" fmla="*/ 2477 w 471629"/>
              <a:gd name="connsiteY91" fmla="*/ 336691 h 508002"/>
              <a:gd name="connsiteX92" fmla="*/ 4718 w 471629"/>
              <a:gd name="connsiteY92" fmla="*/ 325485 h 508002"/>
              <a:gd name="connsiteX0" fmla="*/ 4718 w 471629"/>
              <a:gd name="connsiteY0" fmla="*/ 324971 h 507488"/>
              <a:gd name="connsiteX1" fmla="*/ 4718 w 471629"/>
              <a:gd name="connsiteY1" fmla="*/ 324971 h 507488"/>
              <a:gd name="connsiteX2" fmla="*/ 9200 w 471629"/>
              <a:gd name="connsiteY2" fmla="*/ 228600 h 507488"/>
              <a:gd name="connsiteX3" fmla="*/ 11442 w 471629"/>
              <a:gd name="connsiteY3" fmla="*/ 210671 h 507488"/>
              <a:gd name="connsiteX4" fmla="*/ 15924 w 471629"/>
              <a:gd name="connsiteY4" fmla="*/ 206188 h 507488"/>
              <a:gd name="connsiteX5" fmla="*/ 20406 w 471629"/>
              <a:gd name="connsiteY5" fmla="*/ 199465 h 507488"/>
              <a:gd name="connsiteX6" fmla="*/ 24889 w 471629"/>
              <a:gd name="connsiteY6" fmla="*/ 194982 h 507488"/>
              <a:gd name="connsiteX7" fmla="*/ 29371 w 471629"/>
              <a:gd name="connsiteY7" fmla="*/ 188259 h 507488"/>
              <a:gd name="connsiteX8" fmla="*/ 36095 w 471629"/>
              <a:gd name="connsiteY8" fmla="*/ 183777 h 507488"/>
              <a:gd name="connsiteX9" fmla="*/ 45059 w 471629"/>
              <a:gd name="connsiteY9" fmla="*/ 170329 h 507488"/>
              <a:gd name="connsiteX10" fmla="*/ 47300 w 471629"/>
              <a:gd name="connsiteY10" fmla="*/ 163606 h 507488"/>
              <a:gd name="connsiteX11" fmla="*/ 49542 w 471629"/>
              <a:gd name="connsiteY11" fmla="*/ 152400 h 507488"/>
              <a:gd name="connsiteX12" fmla="*/ 60747 w 471629"/>
              <a:gd name="connsiteY12" fmla="*/ 141194 h 507488"/>
              <a:gd name="connsiteX13" fmla="*/ 69712 w 471629"/>
              <a:gd name="connsiteY13" fmla="*/ 129988 h 507488"/>
              <a:gd name="connsiteX14" fmla="*/ 74195 w 471629"/>
              <a:gd name="connsiteY14" fmla="*/ 123265 h 507488"/>
              <a:gd name="connsiteX15" fmla="*/ 87642 w 471629"/>
              <a:gd name="connsiteY15" fmla="*/ 109818 h 507488"/>
              <a:gd name="connsiteX16" fmla="*/ 92124 w 471629"/>
              <a:gd name="connsiteY16" fmla="*/ 103094 h 507488"/>
              <a:gd name="connsiteX17" fmla="*/ 103330 w 471629"/>
              <a:gd name="connsiteY17" fmla="*/ 91888 h 507488"/>
              <a:gd name="connsiteX18" fmla="*/ 107812 w 471629"/>
              <a:gd name="connsiteY18" fmla="*/ 85165 h 507488"/>
              <a:gd name="connsiteX19" fmla="*/ 123500 w 471629"/>
              <a:gd name="connsiteY19" fmla="*/ 76200 h 507488"/>
              <a:gd name="connsiteX20" fmla="*/ 125742 w 471629"/>
              <a:gd name="connsiteY20" fmla="*/ 69477 h 507488"/>
              <a:gd name="connsiteX21" fmla="*/ 150395 w 471629"/>
              <a:gd name="connsiteY21" fmla="*/ 49306 h 507488"/>
              <a:gd name="connsiteX22" fmla="*/ 157118 w 471629"/>
              <a:gd name="connsiteY22" fmla="*/ 44824 h 507488"/>
              <a:gd name="connsiteX23" fmla="*/ 161600 w 471629"/>
              <a:gd name="connsiteY23" fmla="*/ 40341 h 507488"/>
              <a:gd name="connsiteX24" fmla="*/ 168324 w 471629"/>
              <a:gd name="connsiteY24" fmla="*/ 38100 h 507488"/>
              <a:gd name="connsiteX25" fmla="*/ 172806 w 471629"/>
              <a:gd name="connsiteY25" fmla="*/ 31377 h 507488"/>
              <a:gd name="connsiteX26" fmla="*/ 192977 w 471629"/>
              <a:gd name="connsiteY26" fmla="*/ 24653 h 507488"/>
              <a:gd name="connsiteX27" fmla="*/ 206424 w 471629"/>
              <a:gd name="connsiteY27" fmla="*/ 20171 h 507488"/>
              <a:gd name="connsiteX28" fmla="*/ 219871 w 471629"/>
              <a:gd name="connsiteY28" fmla="*/ 13447 h 507488"/>
              <a:gd name="connsiteX29" fmla="*/ 228836 w 471629"/>
              <a:gd name="connsiteY29" fmla="*/ 8965 h 507488"/>
              <a:gd name="connsiteX30" fmla="*/ 235559 w 471629"/>
              <a:gd name="connsiteY30" fmla="*/ 6724 h 507488"/>
              <a:gd name="connsiteX31" fmla="*/ 244524 w 471629"/>
              <a:gd name="connsiteY31" fmla="*/ 2241 h 507488"/>
              <a:gd name="connsiteX32" fmla="*/ 262453 w 471629"/>
              <a:gd name="connsiteY32" fmla="*/ 0 h 507488"/>
              <a:gd name="connsiteX33" fmla="*/ 334171 w 471629"/>
              <a:gd name="connsiteY33" fmla="*/ 2242 h 507488"/>
              <a:gd name="connsiteX34" fmla="*/ 419336 w 471629"/>
              <a:gd name="connsiteY34" fmla="*/ 11206 h 507488"/>
              <a:gd name="connsiteX35" fmla="*/ 432783 w 471629"/>
              <a:gd name="connsiteY35" fmla="*/ 15688 h 507488"/>
              <a:gd name="connsiteX36" fmla="*/ 441747 w 471629"/>
              <a:gd name="connsiteY36" fmla="*/ 26894 h 507488"/>
              <a:gd name="connsiteX37" fmla="*/ 446230 w 471629"/>
              <a:gd name="connsiteY37" fmla="*/ 31377 h 507488"/>
              <a:gd name="connsiteX38" fmla="*/ 448471 w 471629"/>
              <a:gd name="connsiteY38" fmla="*/ 40341 h 507488"/>
              <a:gd name="connsiteX39" fmla="*/ 450712 w 471629"/>
              <a:gd name="connsiteY39" fmla="*/ 47065 h 507488"/>
              <a:gd name="connsiteX40" fmla="*/ 452953 w 471629"/>
              <a:gd name="connsiteY40" fmla="*/ 71718 h 507488"/>
              <a:gd name="connsiteX41" fmla="*/ 459677 w 471629"/>
              <a:gd name="connsiteY41" fmla="*/ 85165 h 507488"/>
              <a:gd name="connsiteX42" fmla="*/ 464159 w 471629"/>
              <a:gd name="connsiteY42" fmla="*/ 103094 h 507488"/>
              <a:gd name="connsiteX43" fmla="*/ 470882 w 471629"/>
              <a:gd name="connsiteY43" fmla="*/ 134471 h 507488"/>
              <a:gd name="connsiteX44" fmla="*/ 468642 w 471629"/>
              <a:gd name="connsiteY44" fmla="*/ 186018 h 507488"/>
              <a:gd name="connsiteX45" fmla="*/ 448471 w 471629"/>
              <a:gd name="connsiteY45" fmla="*/ 248771 h 507488"/>
              <a:gd name="connsiteX46" fmla="*/ 439506 w 471629"/>
              <a:gd name="connsiteY46" fmla="*/ 262218 h 507488"/>
              <a:gd name="connsiteX47" fmla="*/ 430542 w 471629"/>
              <a:gd name="connsiteY47" fmla="*/ 275665 h 507488"/>
              <a:gd name="connsiteX48" fmla="*/ 428300 w 471629"/>
              <a:gd name="connsiteY48" fmla="*/ 282388 h 507488"/>
              <a:gd name="connsiteX49" fmla="*/ 423818 w 471629"/>
              <a:gd name="connsiteY49" fmla="*/ 286871 h 507488"/>
              <a:gd name="connsiteX50" fmla="*/ 414853 w 471629"/>
              <a:gd name="connsiteY50" fmla="*/ 307041 h 507488"/>
              <a:gd name="connsiteX51" fmla="*/ 408130 w 471629"/>
              <a:gd name="connsiteY51" fmla="*/ 320488 h 507488"/>
              <a:gd name="connsiteX52" fmla="*/ 401406 w 471629"/>
              <a:gd name="connsiteY52" fmla="*/ 331694 h 507488"/>
              <a:gd name="connsiteX53" fmla="*/ 394683 w 471629"/>
              <a:gd name="connsiteY53" fmla="*/ 347382 h 507488"/>
              <a:gd name="connsiteX54" fmla="*/ 383477 w 471629"/>
              <a:gd name="connsiteY54" fmla="*/ 367553 h 507488"/>
              <a:gd name="connsiteX55" fmla="*/ 376753 w 471629"/>
              <a:gd name="connsiteY55" fmla="*/ 369794 h 507488"/>
              <a:gd name="connsiteX56" fmla="*/ 365547 w 471629"/>
              <a:gd name="connsiteY56" fmla="*/ 381000 h 507488"/>
              <a:gd name="connsiteX57" fmla="*/ 358824 w 471629"/>
              <a:gd name="connsiteY57" fmla="*/ 385482 h 507488"/>
              <a:gd name="connsiteX58" fmla="*/ 356583 w 471629"/>
              <a:gd name="connsiteY58" fmla="*/ 392206 h 507488"/>
              <a:gd name="connsiteX59" fmla="*/ 354342 w 471629"/>
              <a:gd name="connsiteY59" fmla="*/ 403412 h 507488"/>
              <a:gd name="connsiteX60" fmla="*/ 345377 w 471629"/>
              <a:gd name="connsiteY60" fmla="*/ 416859 h 507488"/>
              <a:gd name="connsiteX61" fmla="*/ 327447 w 471629"/>
              <a:gd name="connsiteY61" fmla="*/ 432547 h 507488"/>
              <a:gd name="connsiteX62" fmla="*/ 320724 w 471629"/>
              <a:gd name="connsiteY62" fmla="*/ 434788 h 507488"/>
              <a:gd name="connsiteX63" fmla="*/ 305036 w 471629"/>
              <a:gd name="connsiteY63" fmla="*/ 445994 h 507488"/>
              <a:gd name="connsiteX64" fmla="*/ 300553 w 471629"/>
              <a:gd name="connsiteY64" fmla="*/ 450477 h 507488"/>
              <a:gd name="connsiteX65" fmla="*/ 296071 w 471629"/>
              <a:gd name="connsiteY65" fmla="*/ 457200 h 507488"/>
              <a:gd name="connsiteX66" fmla="*/ 284865 w 471629"/>
              <a:gd name="connsiteY66" fmla="*/ 466165 h 507488"/>
              <a:gd name="connsiteX67" fmla="*/ 275900 w 471629"/>
              <a:gd name="connsiteY67" fmla="*/ 477371 h 507488"/>
              <a:gd name="connsiteX68" fmla="*/ 249006 w 471629"/>
              <a:gd name="connsiteY68" fmla="*/ 484094 h 507488"/>
              <a:gd name="connsiteX69" fmla="*/ 231077 w 471629"/>
              <a:gd name="connsiteY69" fmla="*/ 486335 h 507488"/>
              <a:gd name="connsiteX70" fmla="*/ 217630 w 471629"/>
              <a:gd name="connsiteY70" fmla="*/ 490818 h 507488"/>
              <a:gd name="connsiteX71" fmla="*/ 210906 w 471629"/>
              <a:gd name="connsiteY71" fmla="*/ 493059 h 507488"/>
              <a:gd name="connsiteX72" fmla="*/ 204183 w 471629"/>
              <a:gd name="connsiteY72" fmla="*/ 497541 h 507488"/>
              <a:gd name="connsiteX73" fmla="*/ 145912 w 471629"/>
              <a:gd name="connsiteY73" fmla="*/ 490818 h 507488"/>
              <a:gd name="connsiteX74" fmla="*/ 121259 w 471629"/>
              <a:gd name="connsiteY74" fmla="*/ 493059 h 507488"/>
              <a:gd name="connsiteX75" fmla="*/ 103330 w 471629"/>
              <a:gd name="connsiteY75" fmla="*/ 484094 h 507488"/>
              <a:gd name="connsiteX76" fmla="*/ 96606 w 471629"/>
              <a:gd name="connsiteY76" fmla="*/ 481853 h 507488"/>
              <a:gd name="connsiteX77" fmla="*/ 83159 w 471629"/>
              <a:gd name="connsiteY77" fmla="*/ 472888 h 507488"/>
              <a:gd name="connsiteX78" fmla="*/ 80918 w 471629"/>
              <a:gd name="connsiteY78" fmla="*/ 466165 h 507488"/>
              <a:gd name="connsiteX79" fmla="*/ 74195 w 471629"/>
              <a:gd name="connsiteY79" fmla="*/ 461682 h 507488"/>
              <a:gd name="connsiteX80" fmla="*/ 62989 w 471629"/>
              <a:gd name="connsiteY80" fmla="*/ 450477 h 507488"/>
              <a:gd name="connsiteX81" fmla="*/ 58506 w 471629"/>
              <a:gd name="connsiteY81" fmla="*/ 445994 h 507488"/>
              <a:gd name="connsiteX82" fmla="*/ 49542 w 471629"/>
              <a:gd name="connsiteY82" fmla="*/ 434788 h 507488"/>
              <a:gd name="connsiteX83" fmla="*/ 42818 w 471629"/>
              <a:gd name="connsiteY83" fmla="*/ 423582 h 507488"/>
              <a:gd name="connsiteX84" fmla="*/ 40577 w 471629"/>
              <a:gd name="connsiteY84" fmla="*/ 416859 h 507488"/>
              <a:gd name="connsiteX85" fmla="*/ 33853 w 471629"/>
              <a:gd name="connsiteY85" fmla="*/ 410135 h 507488"/>
              <a:gd name="connsiteX86" fmla="*/ 24889 w 471629"/>
              <a:gd name="connsiteY86" fmla="*/ 396688 h 507488"/>
              <a:gd name="connsiteX87" fmla="*/ 20406 w 471629"/>
              <a:gd name="connsiteY87" fmla="*/ 381000 h 507488"/>
              <a:gd name="connsiteX88" fmla="*/ 13683 w 471629"/>
              <a:gd name="connsiteY88" fmla="*/ 374277 h 507488"/>
              <a:gd name="connsiteX89" fmla="*/ 9200 w 471629"/>
              <a:gd name="connsiteY89" fmla="*/ 367553 h 507488"/>
              <a:gd name="connsiteX90" fmla="*/ 2477 w 471629"/>
              <a:gd name="connsiteY90" fmla="*/ 336177 h 507488"/>
              <a:gd name="connsiteX91" fmla="*/ 4718 w 471629"/>
              <a:gd name="connsiteY91" fmla="*/ 324971 h 507488"/>
              <a:gd name="connsiteX0" fmla="*/ 4718 w 471629"/>
              <a:gd name="connsiteY0" fmla="*/ 324971 h 507488"/>
              <a:gd name="connsiteX1" fmla="*/ 4718 w 471629"/>
              <a:gd name="connsiteY1" fmla="*/ 324971 h 507488"/>
              <a:gd name="connsiteX2" fmla="*/ 9200 w 471629"/>
              <a:gd name="connsiteY2" fmla="*/ 228600 h 507488"/>
              <a:gd name="connsiteX3" fmla="*/ 11442 w 471629"/>
              <a:gd name="connsiteY3" fmla="*/ 210671 h 507488"/>
              <a:gd name="connsiteX4" fmla="*/ 15924 w 471629"/>
              <a:gd name="connsiteY4" fmla="*/ 206188 h 507488"/>
              <a:gd name="connsiteX5" fmla="*/ 20406 w 471629"/>
              <a:gd name="connsiteY5" fmla="*/ 199465 h 507488"/>
              <a:gd name="connsiteX6" fmla="*/ 24889 w 471629"/>
              <a:gd name="connsiteY6" fmla="*/ 194982 h 507488"/>
              <a:gd name="connsiteX7" fmla="*/ 29371 w 471629"/>
              <a:gd name="connsiteY7" fmla="*/ 188259 h 507488"/>
              <a:gd name="connsiteX8" fmla="*/ 36095 w 471629"/>
              <a:gd name="connsiteY8" fmla="*/ 183777 h 507488"/>
              <a:gd name="connsiteX9" fmla="*/ 47300 w 471629"/>
              <a:gd name="connsiteY9" fmla="*/ 163606 h 507488"/>
              <a:gd name="connsiteX10" fmla="*/ 49542 w 471629"/>
              <a:gd name="connsiteY10" fmla="*/ 152400 h 507488"/>
              <a:gd name="connsiteX11" fmla="*/ 60747 w 471629"/>
              <a:gd name="connsiteY11" fmla="*/ 141194 h 507488"/>
              <a:gd name="connsiteX12" fmla="*/ 69712 w 471629"/>
              <a:gd name="connsiteY12" fmla="*/ 129988 h 507488"/>
              <a:gd name="connsiteX13" fmla="*/ 74195 w 471629"/>
              <a:gd name="connsiteY13" fmla="*/ 123265 h 507488"/>
              <a:gd name="connsiteX14" fmla="*/ 87642 w 471629"/>
              <a:gd name="connsiteY14" fmla="*/ 109818 h 507488"/>
              <a:gd name="connsiteX15" fmla="*/ 92124 w 471629"/>
              <a:gd name="connsiteY15" fmla="*/ 103094 h 507488"/>
              <a:gd name="connsiteX16" fmla="*/ 103330 w 471629"/>
              <a:gd name="connsiteY16" fmla="*/ 91888 h 507488"/>
              <a:gd name="connsiteX17" fmla="*/ 107812 w 471629"/>
              <a:gd name="connsiteY17" fmla="*/ 85165 h 507488"/>
              <a:gd name="connsiteX18" fmla="*/ 123500 w 471629"/>
              <a:gd name="connsiteY18" fmla="*/ 76200 h 507488"/>
              <a:gd name="connsiteX19" fmla="*/ 125742 w 471629"/>
              <a:gd name="connsiteY19" fmla="*/ 69477 h 507488"/>
              <a:gd name="connsiteX20" fmla="*/ 150395 w 471629"/>
              <a:gd name="connsiteY20" fmla="*/ 49306 h 507488"/>
              <a:gd name="connsiteX21" fmla="*/ 157118 w 471629"/>
              <a:gd name="connsiteY21" fmla="*/ 44824 h 507488"/>
              <a:gd name="connsiteX22" fmla="*/ 161600 w 471629"/>
              <a:gd name="connsiteY22" fmla="*/ 40341 h 507488"/>
              <a:gd name="connsiteX23" fmla="*/ 168324 w 471629"/>
              <a:gd name="connsiteY23" fmla="*/ 38100 h 507488"/>
              <a:gd name="connsiteX24" fmla="*/ 172806 w 471629"/>
              <a:gd name="connsiteY24" fmla="*/ 31377 h 507488"/>
              <a:gd name="connsiteX25" fmla="*/ 192977 w 471629"/>
              <a:gd name="connsiteY25" fmla="*/ 24653 h 507488"/>
              <a:gd name="connsiteX26" fmla="*/ 206424 w 471629"/>
              <a:gd name="connsiteY26" fmla="*/ 20171 h 507488"/>
              <a:gd name="connsiteX27" fmla="*/ 219871 w 471629"/>
              <a:gd name="connsiteY27" fmla="*/ 13447 h 507488"/>
              <a:gd name="connsiteX28" fmla="*/ 228836 w 471629"/>
              <a:gd name="connsiteY28" fmla="*/ 8965 h 507488"/>
              <a:gd name="connsiteX29" fmla="*/ 235559 w 471629"/>
              <a:gd name="connsiteY29" fmla="*/ 6724 h 507488"/>
              <a:gd name="connsiteX30" fmla="*/ 244524 w 471629"/>
              <a:gd name="connsiteY30" fmla="*/ 2241 h 507488"/>
              <a:gd name="connsiteX31" fmla="*/ 262453 w 471629"/>
              <a:gd name="connsiteY31" fmla="*/ 0 h 507488"/>
              <a:gd name="connsiteX32" fmla="*/ 334171 w 471629"/>
              <a:gd name="connsiteY32" fmla="*/ 2242 h 507488"/>
              <a:gd name="connsiteX33" fmla="*/ 419336 w 471629"/>
              <a:gd name="connsiteY33" fmla="*/ 11206 h 507488"/>
              <a:gd name="connsiteX34" fmla="*/ 432783 w 471629"/>
              <a:gd name="connsiteY34" fmla="*/ 15688 h 507488"/>
              <a:gd name="connsiteX35" fmla="*/ 441747 w 471629"/>
              <a:gd name="connsiteY35" fmla="*/ 26894 h 507488"/>
              <a:gd name="connsiteX36" fmla="*/ 446230 w 471629"/>
              <a:gd name="connsiteY36" fmla="*/ 31377 h 507488"/>
              <a:gd name="connsiteX37" fmla="*/ 448471 w 471629"/>
              <a:gd name="connsiteY37" fmla="*/ 40341 h 507488"/>
              <a:gd name="connsiteX38" fmla="*/ 450712 w 471629"/>
              <a:gd name="connsiteY38" fmla="*/ 47065 h 507488"/>
              <a:gd name="connsiteX39" fmla="*/ 452953 w 471629"/>
              <a:gd name="connsiteY39" fmla="*/ 71718 h 507488"/>
              <a:gd name="connsiteX40" fmla="*/ 459677 w 471629"/>
              <a:gd name="connsiteY40" fmla="*/ 85165 h 507488"/>
              <a:gd name="connsiteX41" fmla="*/ 464159 w 471629"/>
              <a:gd name="connsiteY41" fmla="*/ 103094 h 507488"/>
              <a:gd name="connsiteX42" fmla="*/ 470882 w 471629"/>
              <a:gd name="connsiteY42" fmla="*/ 134471 h 507488"/>
              <a:gd name="connsiteX43" fmla="*/ 468642 w 471629"/>
              <a:gd name="connsiteY43" fmla="*/ 186018 h 507488"/>
              <a:gd name="connsiteX44" fmla="*/ 448471 w 471629"/>
              <a:gd name="connsiteY44" fmla="*/ 248771 h 507488"/>
              <a:gd name="connsiteX45" fmla="*/ 439506 w 471629"/>
              <a:gd name="connsiteY45" fmla="*/ 262218 h 507488"/>
              <a:gd name="connsiteX46" fmla="*/ 430542 w 471629"/>
              <a:gd name="connsiteY46" fmla="*/ 275665 h 507488"/>
              <a:gd name="connsiteX47" fmla="*/ 428300 w 471629"/>
              <a:gd name="connsiteY47" fmla="*/ 282388 h 507488"/>
              <a:gd name="connsiteX48" fmla="*/ 423818 w 471629"/>
              <a:gd name="connsiteY48" fmla="*/ 286871 h 507488"/>
              <a:gd name="connsiteX49" fmla="*/ 414853 w 471629"/>
              <a:gd name="connsiteY49" fmla="*/ 307041 h 507488"/>
              <a:gd name="connsiteX50" fmla="*/ 408130 w 471629"/>
              <a:gd name="connsiteY50" fmla="*/ 320488 h 507488"/>
              <a:gd name="connsiteX51" fmla="*/ 401406 w 471629"/>
              <a:gd name="connsiteY51" fmla="*/ 331694 h 507488"/>
              <a:gd name="connsiteX52" fmla="*/ 394683 w 471629"/>
              <a:gd name="connsiteY52" fmla="*/ 347382 h 507488"/>
              <a:gd name="connsiteX53" fmla="*/ 383477 w 471629"/>
              <a:gd name="connsiteY53" fmla="*/ 367553 h 507488"/>
              <a:gd name="connsiteX54" fmla="*/ 376753 w 471629"/>
              <a:gd name="connsiteY54" fmla="*/ 369794 h 507488"/>
              <a:gd name="connsiteX55" fmla="*/ 365547 w 471629"/>
              <a:gd name="connsiteY55" fmla="*/ 381000 h 507488"/>
              <a:gd name="connsiteX56" fmla="*/ 358824 w 471629"/>
              <a:gd name="connsiteY56" fmla="*/ 385482 h 507488"/>
              <a:gd name="connsiteX57" fmla="*/ 356583 w 471629"/>
              <a:gd name="connsiteY57" fmla="*/ 392206 h 507488"/>
              <a:gd name="connsiteX58" fmla="*/ 354342 w 471629"/>
              <a:gd name="connsiteY58" fmla="*/ 403412 h 507488"/>
              <a:gd name="connsiteX59" fmla="*/ 345377 w 471629"/>
              <a:gd name="connsiteY59" fmla="*/ 416859 h 507488"/>
              <a:gd name="connsiteX60" fmla="*/ 327447 w 471629"/>
              <a:gd name="connsiteY60" fmla="*/ 432547 h 507488"/>
              <a:gd name="connsiteX61" fmla="*/ 320724 w 471629"/>
              <a:gd name="connsiteY61" fmla="*/ 434788 h 507488"/>
              <a:gd name="connsiteX62" fmla="*/ 305036 w 471629"/>
              <a:gd name="connsiteY62" fmla="*/ 445994 h 507488"/>
              <a:gd name="connsiteX63" fmla="*/ 300553 w 471629"/>
              <a:gd name="connsiteY63" fmla="*/ 450477 h 507488"/>
              <a:gd name="connsiteX64" fmla="*/ 296071 w 471629"/>
              <a:gd name="connsiteY64" fmla="*/ 457200 h 507488"/>
              <a:gd name="connsiteX65" fmla="*/ 284865 w 471629"/>
              <a:gd name="connsiteY65" fmla="*/ 466165 h 507488"/>
              <a:gd name="connsiteX66" fmla="*/ 275900 w 471629"/>
              <a:gd name="connsiteY66" fmla="*/ 477371 h 507488"/>
              <a:gd name="connsiteX67" fmla="*/ 249006 w 471629"/>
              <a:gd name="connsiteY67" fmla="*/ 484094 h 507488"/>
              <a:gd name="connsiteX68" fmla="*/ 231077 w 471629"/>
              <a:gd name="connsiteY68" fmla="*/ 486335 h 507488"/>
              <a:gd name="connsiteX69" fmla="*/ 217630 w 471629"/>
              <a:gd name="connsiteY69" fmla="*/ 490818 h 507488"/>
              <a:gd name="connsiteX70" fmla="*/ 210906 w 471629"/>
              <a:gd name="connsiteY70" fmla="*/ 493059 h 507488"/>
              <a:gd name="connsiteX71" fmla="*/ 204183 w 471629"/>
              <a:gd name="connsiteY71" fmla="*/ 497541 h 507488"/>
              <a:gd name="connsiteX72" fmla="*/ 145912 w 471629"/>
              <a:gd name="connsiteY72" fmla="*/ 490818 h 507488"/>
              <a:gd name="connsiteX73" fmla="*/ 121259 w 471629"/>
              <a:gd name="connsiteY73" fmla="*/ 493059 h 507488"/>
              <a:gd name="connsiteX74" fmla="*/ 103330 w 471629"/>
              <a:gd name="connsiteY74" fmla="*/ 484094 h 507488"/>
              <a:gd name="connsiteX75" fmla="*/ 96606 w 471629"/>
              <a:gd name="connsiteY75" fmla="*/ 481853 h 507488"/>
              <a:gd name="connsiteX76" fmla="*/ 83159 w 471629"/>
              <a:gd name="connsiteY76" fmla="*/ 472888 h 507488"/>
              <a:gd name="connsiteX77" fmla="*/ 80918 w 471629"/>
              <a:gd name="connsiteY77" fmla="*/ 466165 h 507488"/>
              <a:gd name="connsiteX78" fmla="*/ 74195 w 471629"/>
              <a:gd name="connsiteY78" fmla="*/ 461682 h 507488"/>
              <a:gd name="connsiteX79" fmla="*/ 62989 w 471629"/>
              <a:gd name="connsiteY79" fmla="*/ 450477 h 507488"/>
              <a:gd name="connsiteX80" fmla="*/ 58506 w 471629"/>
              <a:gd name="connsiteY80" fmla="*/ 445994 h 507488"/>
              <a:gd name="connsiteX81" fmla="*/ 49542 w 471629"/>
              <a:gd name="connsiteY81" fmla="*/ 434788 h 507488"/>
              <a:gd name="connsiteX82" fmla="*/ 42818 w 471629"/>
              <a:gd name="connsiteY82" fmla="*/ 423582 h 507488"/>
              <a:gd name="connsiteX83" fmla="*/ 40577 w 471629"/>
              <a:gd name="connsiteY83" fmla="*/ 416859 h 507488"/>
              <a:gd name="connsiteX84" fmla="*/ 33853 w 471629"/>
              <a:gd name="connsiteY84" fmla="*/ 410135 h 507488"/>
              <a:gd name="connsiteX85" fmla="*/ 24889 w 471629"/>
              <a:gd name="connsiteY85" fmla="*/ 396688 h 507488"/>
              <a:gd name="connsiteX86" fmla="*/ 20406 w 471629"/>
              <a:gd name="connsiteY86" fmla="*/ 381000 h 507488"/>
              <a:gd name="connsiteX87" fmla="*/ 13683 w 471629"/>
              <a:gd name="connsiteY87" fmla="*/ 374277 h 507488"/>
              <a:gd name="connsiteX88" fmla="*/ 9200 w 471629"/>
              <a:gd name="connsiteY88" fmla="*/ 367553 h 507488"/>
              <a:gd name="connsiteX89" fmla="*/ 2477 w 471629"/>
              <a:gd name="connsiteY89" fmla="*/ 336177 h 507488"/>
              <a:gd name="connsiteX90" fmla="*/ 4718 w 471629"/>
              <a:gd name="connsiteY90" fmla="*/ 324971 h 507488"/>
              <a:gd name="connsiteX0" fmla="*/ 4718 w 471629"/>
              <a:gd name="connsiteY0" fmla="*/ 324971 h 507488"/>
              <a:gd name="connsiteX1" fmla="*/ 4718 w 471629"/>
              <a:gd name="connsiteY1" fmla="*/ 324971 h 507488"/>
              <a:gd name="connsiteX2" fmla="*/ 9200 w 471629"/>
              <a:gd name="connsiteY2" fmla="*/ 228600 h 507488"/>
              <a:gd name="connsiteX3" fmla="*/ 11442 w 471629"/>
              <a:gd name="connsiteY3" fmla="*/ 210671 h 507488"/>
              <a:gd name="connsiteX4" fmla="*/ 15924 w 471629"/>
              <a:gd name="connsiteY4" fmla="*/ 206188 h 507488"/>
              <a:gd name="connsiteX5" fmla="*/ 20406 w 471629"/>
              <a:gd name="connsiteY5" fmla="*/ 199465 h 507488"/>
              <a:gd name="connsiteX6" fmla="*/ 24889 w 471629"/>
              <a:gd name="connsiteY6" fmla="*/ 194982 h 507488"/>
              <a:gd name="connsiteX7" fmla="*/ 29371 w 471629"/>
              <a:gd name="connsiteY7" fmla="*/ 188259 h 507488"/>
              <a:gd name="connsiteX8" fmla="*/ 36095 w 471629"/>
              <a:gd name="connsiteY8" fmla="*/ 183777 h 507488"/>
              <a:gd name="connsiteX9" fmla="*/ 49542 w 471629"/>
              <a:gd name="connsiteY9" fmla="*/ 152400 h 507488"/>
              <a:gd name="connsiteX10" fmla="*/ 60747 w 471629"/>
              <a:gd name="connsiteY10" fmla="*/ 141194 h 507488"/>
              <a:gd name="connsiteX11" fmla="*/ 69712 w 471629"/>
              <a:gd name="connsiteY11" fmla="*/ 129988 h 507488"/>
              <a:gd name="connsiteX12" fmla="*/ 74195 w 471629"/>
              <a:gd name="connsiteY12" fmla="*/ 123265 h 507488"/>
              <a:gd name="connsiteX13" fmla="*/ 87642 w 471629"/>
              <a:gd name="connsiteY13" fmla="*/ 109818 h 507488"/>
              <a:gd name="connsiteX14" fmla="*/ 92124 w 471629"/>
              <a:gd name="connsiteY14" fmla="*/ 103094 h 507488"/>
              <a:gd name="connsiteX15" fmla="*/ 103330 w 471629"/>
              <a:gd name="connsiteY15" fmla="*/ 91888 h 507488"/>
              <a:gd name="connsiteX16" fmla="*/ 107812 w 471629"/>
              <a:gd name="connsiteY16" fmla="*/ 85165 h 507488"/>
              <a:gd name="connsiteX17" fmla="*/ 123500 w 471629"/>
              <a:gd name="connsiteY17" fmla="*/ 76200 h 507488"/>
              <a:gd name="connsiteX18" fmla="*/ 125742 w 471629"/>
              <a:gd name="connsiteY18" fmla="*/ 69477 h 507488"/>
              <a:gd name="connsiteX19" fmla="*/ 150395 w 471629"/>
              <a:gd name="connsiteY19" fmla="*/ 49306 h 507488"/>
              <a:gd name="connsiteX20" fmla="*/ 157118 w 471629"/>
              <a:gd name="connsiteY20" fmla="*/ 44824 h 507488"/>
              <a:gd name="connsiteX21" fmla="*/ 161600 w 471629"/>
              <a:gd name="connsiteY21" fmla="*/ 40341 h 507488"/>
              <a:gd name="connsiteX22" fmla="*/ 168324 w 471629"/>
              <a:gd name="connsiteY22" fmla="*/ 38100 h 507488"/>
              <a:gd name="connsiteX23" fmla="*/ 172806 w 471629"/>
              <a:gd name="connsiteY23" fmla="*/ 31377 h 507488"/>
              <a:gd name="connsiteX24" fmla="*/ 192977 w 471629"/>
              <a:gd name="connsiteY24" fmla="*/ 24653 h 507488"/>
              <a:gd name="connsiteX25" fmla="*/ 206424 w 471629"/>
              <a:gd name="connsiteY25" fmla="*/ 20171 h 507488"/>
              <a:gd name="connsiteX26" fmla="*/ 219871 w 471629"/>
              <a:gd name="connsiteY26" fmla="*/ 13447 h 507488"/>
              <a:gd name="connsiteX27" fmla="*/ 228836 w 471629"/>
              <a:gd name="connsiteY27" fmla="*/ 8965 h 507488"/>
              <a:gd name="connsiteX28" fmla="*/ 235559 w 471629"/>
              <a:gd name="connsiteY28" fmla="*/ 6724 h 507488"/>
              <a:gd name="connsiteX29" fmla="*/ 244524 w 471629"/>
              <a:gd name="connsiteY29" fmla="*/ 2241 h 507488"/>
              <a:gd name="connsiteX30" fmla="*/ 262453 w 471629"/>
              <a:gd name="connsiteY30" fmla="*/ 0 h 507488"/>
              <a:gd name="connsiteX31" fmla="*/ 334171 w 471629"/>
              <a:gd name="connsiteY31" fmla="*/ 2242 h 507488"/>
              <a:gd name="connsiteX32" fmla="*/ 419336 w 471629"/>
              <a:gd name="connsiteY32" fmla="*/ 11206 h 507488"/>
              <a:gd name="connsiteX33" fmla="*/ 432783 w 471629"/>
              <a:gd name="connsiteY33" fmla="*/ 15688 h 507488"/>
              <a:gd name="connsiteX34" fmla="*/ 441747 w 471629"/>
              <a:gd name="connsiteY34" fmla="*/ 26894 h 507488"/>
              <a:gd name="connsiteX35" fmla="*/ 446230 w 471629"/>
              <a:gd name="connsiteY35" fmla="*/ 31377 h 507488"/>
              <a:gd name="connsiteX36" fmla="*/ 448471 w 471629"/>
              <a:gd name="connsiteY36" fmla="*/ 40341 h 507488"/>
              <a:gd name="connsiteX37" fmla="*/ 450712 w 471629"/>
              <a:gd name="connsiteY37" fmla="*/ 47065 h 507488"/>
              <a:gd name="connsiteX38" fmla="*/ 452953 w 471629"/>
              <a:gd name="connsiteY38" fmla="*/ 71718 h 507488"/>
              <a:gd name="connsiteX39" fmla="*/ 459677 w 471629"/>
              <a:gd name="connsiteY39" fmla="*/ 85165 h 507488"/>
              <a:gd name="connsiteX40" fmla="*/ 464159 w 471629"/>
              <a:gd name="connsiteY40" fmla="*/ 103094 h 507488"/>
              <a:gd name="connsiteX41" fmla="*/ 470882 w 471629"/>
              <a:gd name="connsiteY41" fmla="*/ 134471 h 507488"/>
              <a:gd name="connsiteX42" fmla="*/ 468642 w 471629"/>
              <a:gd name="connsiteY42" fmla="*/ 186018 h 507488"/>
              <a:gd name="connsiteX43" fmla="*/ 448471 w 471629"/>
              <a:gd name="connsiteY43" fmla="*/ 248771 h 507488"/>
              <a:gd name="connsiteX44" fmla="*/ 439506 w 471629"/>
              <a:gd name="connsiteY44" fmla="*/ 262218 h 507488"/>
              <a:gd name="connsiteX45" fmla="*/ 430542 w 471629"/>
              <a:gd name="connsiteY45" fmla="*/ 275665 h 507488"/>
              <a:gd name="connsiteX46" fmla="*/ 428300 w 471629"/>
              <a:gd name="connsiteY46" fmla="*/ 282388 h 507488"/>
              <a:gd name="connsiteX47" fmla="*/ 423818 w 471629"/>
              <a:gd name="connsiteY47" fmla="*/ 286871 h 507488"/>
              <a:gd name="connsiteX48" fmla="*/ 414853 w 471629"/>
              <a:gd name="connsiteY48" fmla="*/ 307041 h 507488"/>
              <a:gd name="connsiteX49" fmla="*/ 408130 w 471629"/>
              <a:gd name="connsiteY49" fmla="*/ 320488 h 507488"/>
              <a:gd name="connsiteX50" fmla="*/ 401406 w 471629"/>
              <a:gd name="connsiteY50" fmla="*/ 331694 h 507488"/>
              <a:gd name="connsiteX51" fmla="*/ 394683 w 471629"/>
              <a:gd name="connsiteY51" fmla="*/ 347382 h 507488"/>
              <a:gd name="connsiteX52" fmla="*/ 383477 w 471629"/>
              <a:gd name="connsiteY52" fmla="*/ 367553 h 507488"/>
              <a:gd name="connsiteX53" fmla="*/ 376753 w 471629"/>
              <a:gd name="connsiteY53" fmla="*/ 369794 h 507488"/>
              <a:gd name="connsiteX54" fmla="*/ 365547 w 471629"/>
              <a:gd name="connsiteY54" fmla="*/ 381000 h 507488"/>
              <a:gd name="connsiteX55" fmla="*/ 358824 w 471629"/>
              <a:gd name="connsiteY55" fmla="*/ 385482 h 507488"/>
              <a:gd name="connsiteX56" fmla="*/ 356583 w 471629"/>
              <a:gd name="connsiteY56" fmla="*/ 392206 h 507488"/>
              <a:gd name="connsiteX57" fmla="*/ 354342 w 471629"/>
              <a:gd name="connsiteY57" fmla="*/ 403412 h 507488"/>
              <a:gd name="connsiteX58" fmla="*/ 345377 w 471629"/>
              <a:gd name="connsiteY58" fmla="*/ 416859 h 507488"/>
              <a:gd name="connsiteX59" fmla="*/ 327447 w 471629"/>
              <a:gd name="connsiteY59" fmla="*/ 432547 h 507488"/>
              <a:gd name="connsiteX60" fmla="*/ 320724 w 471629"/>
              <a:gd name="connsiteY60" fmla="*/ 434788 h 507488"/>
              <a:gd name="connsiteX61" fmla="*/ 305036 w 471629"/>
              <a:gd name="connsiteY61" fmla="*/ 445994 h 507488"/>
              <a:gd name="connsiteX62" fmla="*/ 300553 w 471629"/>
              <a:gd name="connsiteY62" fmla="*/ 450477 h 507488"/>
              <a:gd name="connsiteX63" fmla="*/ 296071 w 471629"/>
              <a:gd name="connsiteY63" fmla="*/ 457200 h 507488"/>
              <a:gd name="connsiteX64" fmla="*/ 284865 w 471629"/>
              <a:gd name="connsiteY64" fmla="*/ 466165 h 507488"/>
              <a:gd name="connsiteX65" fmla="*/ 275900 w 471629"/>
              <a:gd name="connsiteY65" fmla="*/ 477371 h 507488"/>
              <a:gd name="connsiteX66" fmla="*/ 249006 w 471629"/>
              <a:gd name="connsiteY66" fmla="*/ 484094 h 507488"/>
              <a:gd name="connsiteX67" fmla="*/ 231077 w 471629"/>
              <a:gd name="connsiteY67" fmla="*/ 486335 h 507488"/>
              <a:gd name="connsiteX68" fmla="*/ 217630 w 471629"/>
              <a:gd name="connsiteY68" fmla="*/ 490818 h 507488"/>
              <a:gd name="connsiteX69" fmla="*/ 210906 w 471629"/>
              <a:gd name="connsiteY69" fmla="*/ 493059 h 507488"/>
              <a:gd name="connsiteX70" fmla="*/ 204183 w 471629"/>
              <a:gd name="connsiteY70" fmla="*/ 497541 h 507488"/>
              <a:gd name="connsiteX71" fmla="*/ 145912 w 471629"/>
              <a:gd name="connsiteY71" fmla="*/ 490818 h 507488"/>
              <a:gd name="connsiteX72" fmla="*/ 121259 w 471629"/>
              <a:gd name="connsiteY72" fmla="*/ 493059 h 507488"/>
              <a:gd name="connsiteX73" fmla="*/ 103330 w 471629"/>
              <a:gd name="connsiteY73" fmla="*/ 484094 h 507488"/>
              <a:gd name="connsiteX74" fmla="*/ 96606 w 471629"/>
              <a:gd name="connsiteY74" fmla="*/ 481853 h 507488"/>
              <a:gd name="connsiteX75" fmla="*/ 83159 w 471629"/>
              <a:gd name="connsiteY75" fmla="*/ 472888 h 507488"/>
              <a:gd name="connsiteX76" fmla="*/ 80918 w 471629"/>
              <a:gd name="connsiteY76" fmla="*/ 466165 h 507488"/>
              <a:gd name="connsiteX77" fmla="*/ 74195 w 471629"/>
              <a:gd name="connsiteY77" fmla="*/ 461682 h 507488"/>
              <a:gd name="connsiteX78" fmla="*/ 62989 w 471629"/>
              <a:gd name="connsiteY78" fmla="*/ 450477 h 507488"/>
              <a:gd name="connsiteX79" fmla="*/ 58506 w 471629"/>
              <a:gd name="connsiteY79" fmla="*/ 445994 h 507488"/>
              <a:gd name="connsiteX80" fmla="*/ 49542 w 471629"/>
              <a:gd name="connsiteY80" fmla="*/ 434788 h 507488"/>
              <a:gd name="connsiteX81" fmla="*/ 42818 w 471629"/>
              <a:gd name="connsiteY81" fmla="*/ 423582 h 507488"/>
              <a:gd name="connsiteX82" fmla="*/ 40577 w 471629"/>
              <a:gd name="connsiteY82" fmla="*/ 416859 h 507488"/>
              <a:gd name="connsiteX83" fmla="*/ 33853 w 471629"/>
              <a:gd name="connsiteY83" fmla="*/ 410135 h 507488"/>
              <a:gd name="connsiteX84" fmla="*/ 24889 w 471629"/>
              <a:gd name="connsiteY84" fmla="*/ 396688 h 507488"/>
              <a:gd name="connsiteX85" fmla="*/ 20406 w 471629"/>
              <a:gd name="connsiteY85" fmla="*/ 381000 h 507488"/>
              <a:gd name="connsiteX86" fmla="*/ 13683 w 471629"/>
              <a:gd name="connsiteY86" fmla="*/ 374277 h 507488"/>
              <a:gd name="connsiteX87" fmla="*/ 9200 w 471629"/>
              <a:gd name="connsiteY87" fmla="*/ 367553 h 507488"/>
              <a:gd name="connsiteX88" fmla="*/ 2477 w 471629"/>
              <a:gd name="connsiteY88" fmla="*/ 336177 h 507488"/>
              <a:gd name="connsiteX89" fmla="*/ 4718 w 471629"/>
              <a:gd name="connsiteY89" fmla="*/ 324971 h 507488"/>
              <a:gd name="connsiteX0" fmla="*/ 4718 w 471629"/>
              <a:gd name="connsiteY0" fmla="*/ 324971 h 507488"/>
              <a:gd name="connsiteX1" fmla="*/ 4718 w 471629"/>
              <a:gd name="connsiteY1" fmla="*/ 324971 h 507488"/>
              <a:gd name="connsiteX2" fmla="*/ 9200 w 471629"/>
              <a:gd name="connsiteY2" fmla="*/ 228600 h 507488"/>
              <a:gd name="connsiteX3" fmla="*/ 11442 w 471629"/>
              <a:gd name="connsiteY3" fmla="*/ 210671 h 507488"/>
              <a:gd name="connsiteX4" fmla="*/ 15924 w 471629"/>
              <a:gd name="connsiteY4" fmla="*/ 206188 h 507488"/>
              <a:gd name="connsiteX5" fmla="*/ 20406 w 471629"/>
              <a:gd name="connsiteY5" fmla="*/ 199465 h 507488"/>
              <a:gd name="connsiteX6" fmla="*/ 24889 w 471629"/>
              <a:gd name="connsiteY6" fmla="*/ 194982 h 507488"/>
              <a:gd name="connsiteX7" fmla="*/ 29371 w 471629"/>
              <a:gd name="connsiteY7" fmla="*/ 188259 h 507488"/>
              <a:gd name="connsiteX8" fmla="*/ 49542 w 471629"/>
              <a:gd name="connsiteY8" fmla="*/ 152400 h 507488"/>
              <a:gd name="connsiteX9" fmla="*/ 60747 w 471629"/>
              <a:gd name="connsiteY9" fmla="*/ 141194 h 507488"/>
              <a:gd name="connsiteX10" fmla="*/ 69712 w 471629"/>
              <a:gd name="connsiteY10" fmla="*/ 129988 h 507488"/>
              <a:gd name="connsiteX11" fmla="*/ 74195 w 471629"/>
              <a:gd name="connsiteY11" fmla="*/ 123265 h 507488"/>
              <a:gd name="connsiteX12" fmla="*/ 87642 w 471629"/>
              <a:gd name="connsiteY12" fmla="*/ 109818 h 507488"/>
              <a:gd name="connsiteX13" fmla="*/ 92124 w 471629"/>
              <a:gd name="connsiteY13" fmla="*/ 103094 h 507488"/>
              <a:gd name="connsiteX14" fmla="*/ 103330 w 471629"/>
              <a:gd name="connsiteY14" fmla="*/ 91888 h 507488"/>
              <a:gd name="connsiteX15" fmla="*/ 107812 w 471629"/>
              <a:gd name="connsiteY15" fmla="*/ 85165 h 507488"/>
              <a:gd name="connsiteX16" fmla="*/ 123500 w 471629"/>
              <a:gd name="connsiteY16" fmla="*/ 76200 h 507488"/>
              <a:gd name="connsiteX17" fmla="*/ 125742 w 471629"/>
              <a:gd name="connsiteY17" fmla="*/ 69477 h 507488"/>
              <a:gd name="connsiteX18" fmla="*/ 150395 w 471629"/>
              <a:gd name="connsiteY18" fmla="*/ 49306 h 507488"/>
              <a:gd name="connsiteX19" fmla="*/ 157118 w 471629"/>
              <a:gd name="connsiteY19" fmla="*/ 44824 h 507488"/>
              <a:gd name="connsiteX20" fmla="*/ 161600 w 471629"/>
              <a:gd name="connsiteY20" fmla="*/ 40341 h 507488"/>
              <a:gd name="connsiteX21" fmla="*/ 168324 w 471629"/>
              <a:gd name="connsiteY21" fmla="*/ 38100 h 507488"/>
              <a:gd name="connsiteX22" fmla="*/ 172806 w 471629"/>
              <a:gd name="connsiteY22" fmla="*/ 31377 h 507488"/>
              <a:gd name="connsiteX23" fmla="*/ 192977 w 471629"/>
              <a:gd name="connsiteY23" fmla="*/ 24653 h 507488"/>
              <a:gd name="connsiteX24" fmla="*/ 206424 w 471629"/>
              <a:gd name="connsiteY24" fmla="*/ 20171 h 507488"/>
              <a:gd name="connsiteX25" fmla="*/ 219871 w 471629"/>
              <a:gd name="connsiteY25" fmla="*/ 13447 h 507488"/>
              <a:gd name="connsiteX26" fmla="*/ 228836 w 471629"/>
              <a:gd name="connsiteY26" fmla="*/ 8965 h 507488"/>
              <a:gd name="connsiteX27" fmla="*/ 235559 w 471629"/>
              <a:gd name="connsiteY27" fmla="*/ 6724 h 507488"/>
              <a:gd name="connsiteX28" fmla="*/ 244524 w 471629"/>
              <a:gd name="connsiteY28" fmla="*/ 2241 h 507488"/>
              <a:gd name="connsiteX29" fmla="*/ 262453 w 471629"/>
              <a:gd name="connsiteY29" fmla="*/ 0 h 507488"/>
              <a:gd name="connsiteX30" fmla="*/ 334171 w 471629"/>
              <a:gd name="connsiteY30" fmla="*/ 2242 h 507488"/>
              <a:gd name="connsiteX31" fmla="*/ 419336 w 471629"/>
              <a:gd name="connsiteY31" fmla="*/ 11206 h 507488"/>
              <a:gd name="connsiteX32" fmla="*/ 432783 w 471629"/>
              <a:gd name="connsiteY32" fmla="*/ 15688 h 507488"/>
              <a:gd name="connsiteX33" fmla="*/ 441747 w 471629"/>
              <a:gd name="connsiteY33" fmla="*/ 26894 h 507488"/>
              <a:gd name="connsiteX34" fmla="*/ 446230 w 471629"/>
              <a:gd name="connsiteY34" fmla="*/ 31377 h 507488"/>
              <a:gd name="connsiteX35" fmla="*/ 448471 w 471629"/>
              <a:gd name="connsiteY35" fmla="*/ 40341 h 507488"/>
              <a:gd name="connsiteX36" fmla="*/ 450712 w 471629"/>
              <a:gd name="connsiteY36" fmla="*/ 47065 h 507488"/>
              <a:gd name="connsiteX37" fmla="*/ 452953 w 471629"/>
              <a:gd name="connsiteY37" fmla="*/ 71718 h 507488"/>
              <a:gd name="connsiteX38" fmla="*/ 459677 w 471629"/>
              <a:gd name="connsiteY38" fmla="*/ 85165 h 507488"/>
              <a:gd name="connsiteX39" fmla="*/ 464159 w 471629"/>
              <a:gd name="connsiteY39" fmla="*/ 103094 h 507488"/>
              <a:gd name="connsiteX40" fmla="*/ 470882 w 471629"/>
              <a:gd name="connsiteY40" fmla="*/ 134471 h 507488"/>
              <a:gd name="connsiteX41" fmla="*/ 468642 w 471629"/>
              <a:gd name="connsiteY41" fmla="*/ 186018 h 507488"/>
              <a:gd name="connsiteX42" fmla="*/ 448471 w 471629"/>
              <a:gd name="connsiteY42" fmla="*/ 248771 h 507488"/>
              <a:gd name="connsiteX43" fmla="*/ 439506 w 471629"/>
              <a:gd name="connsiteY43" fmla="*/ 262218 h 507488"/>
              <a:gd name="connsiteX44" fmla="*/ 430542 w 471629"/>
              <a:gd name="connsiteY44" fmla="*/ 275665 h 507488"/>
              <a:gd name="connsiteX45" fmla="*/ 428300 w 471629"/>
              <a:gd name="connsiteY45" fmla="*/ 282388 h 507488"/>
              <a:gd name="connsiteX46" fmla="*/ 423818 w 471629"/>
              <a:gd name="connsiteY46" fmla="*/ 286871 h 507488"/>
              <a:gd name="connsiteX47" fmla="*/ 414853 w 471629"/>
              <a:gd name="connsiteY47" fmla="*/ 307041 h 507488"/>
              <a:gd name="connsiteX48" fmla="*/ 408130 w 471629"/>
              <a:gd name="connsiteY48" fmla="*/ 320488 h 507488"/>
              <a:gd name="connsiteX49" fmla="*/ 401406 w 471629"/>
              <a:gd name="connsiteY49" fmla="*/ 331694 h 507488"/>
              <a:gd name="connsiteX50" fmla="*/ 394683 w 471629"/>
              <a:gd name="connsiteY50" fmla="*/ 347382 h 507488"/>
              <a:gd name="connsiteX51" fmla="*/ 383477 w 471629"/>
              <a:gd name="connsiteY51" fmla="*/ 367553 h 507488"/>
              <a:gd name="connsiteX52" fmla="*/ 376753 w 471629"/>
              <a:gd name="connsiteY52" fmla="*/ 369794 h 507488"/>
              <a:gd name="connsiteX53" fmla="*/ 365547 w 471629"/>
              <a:gd name="connsiteY53" fmla="*/ 381000 h 507488"/>
              <a:gd name="connsiteX54" fmla="*/ 358824 w 471629"/>
              <a:gd name="connsiteY54" fmla="*/ 385482 h 507488"/>
              <a:gd name="connsiteX55" fmla="*/ 356583 w 471629"/>
              <a:gd name="connsiteY55" fmla="*/ 392206 h 507488"/>
              <a:gd name="connsiteX56" fmla="*/ 354342 w 471629"/>
              <a:gd name="connsiteY56" fmla="*/ 403412 h 507488"/>
              <a:gd name="connsiteX57" fmla="*/ 345377 w 471629"/>
              <a:gd name="connsiteY57" fmla="*/ 416859 h 507488"/>
              <a:gd name="connsiteX58" fmla="*/ 327447 w 471629"/>
              <a:gd name="connsiteY58" fmla="*/ 432547 h 507488"/>
              <a:gd name="connsiteX59" fmla="*/ 320724 w 471629"/>
              <a:gd name="connsiteY59" fmla="*/ 434788 h 507488"/>
              <a:gd name="connsiteX60" fmla="*/ 305036 w 471629"/>
              <a:gd name="connsiteY60" fmla="*/ 445994 h 507488"/>
              <a:gd name="connsiteX61" fmla="*/ 300553 w 471629"/>
              <a:gd name="connsiteY61" fmla="*/ 450477 h 507488"/>
              <a:gd name="connsiteX62" fmla="*/ 296071 w 471629"/>
              <a:gd name="connsiteY62" fmla="*/ 457200 h 507488"/>
              <a:gd name="connsiteX63" fmla="*/ 284865 w 471629"/>
              <a:gd name="connsiteY63" fmla="*/ 466165 h 507488"/>
              <a:gd name="connsiteX64" fmla="*/ 275900 w 471629"/>
              <a:gd name="connsiteY64" fmla="*/ 477371 h 507488"/>
              <a:gd name="connsiteX65" fmla="*/ 249006 w 471629"/>
              <a:gd name="connsiteY65" fmla="*/ 484094 h 507488"/>
              <a:gd name="connsiteX66" fmla="*/ 231077 w 471629"/>
              <a:gd name="connsiteY66" fmla="*/ 486335 h 507488"/>
              <a:gd name="connsiteX67" fmla="*/ 217630 w 471629"/>
              <a:gd name="connsiteY67" fmla="*/ 490818 h 507488"/>
              <a:gd name="connsiteX68" fmla="*/ 210906 w 471629"/>
              <a:gd name="connsiteY68" fmla="*/ 493059 h 507488"/>
              <a:gd name="connsiteX69" fmla="*/ 204183 w 471629"/>
              <a:gd name="connsiteY69" fmla="*/ 497541 h 507488"/>
              <a:gd name="connsiteX70" fmla="*/ 145912 w 471629"/>
              <a:gd name="connsiteY70" fmla="*/ 490818 h 507488"/>
              <a:gd name="connsiteX71" fmla="*/ 121259 w 471629"/>
              <a:gd name="connsiteY71" fmla="*/ 493059 h 507488"/>
              <a:gd name="connsiteX72" fmla="*/ 103330 w 471629"/>
              <a:gd name="connsiteY72" fmla="*/ 484094 h 507488"/>
              <a:gd name="connsiteX73" fmla="*/ 96606 w 471629"/>
              <a:gd name="connsiteY73" fmla="*/ 481853 h 507488"/>
              <a:gd name="connsiteX74" fmla="*/ 83159 w 471629"/>
              <a:gd name="connsiteY74" fmla="*/ 472888 h 507488"/>
              <a:gd name="connsiteX75" fmla="*/ 80918 w 471629"/>
              <a:gd name="connsiteY75" fmla="*/ 466165 h 507488"/>
              <a:gd name="connsiteX76" fmla="*/ 74195 w 471629"/>
              <a:gd name="connsiteY76" fmla="*/ 461682 h 507488"/>
              <a:gd name="connsiteX77" fmla="*/ 62989 w 471629"/>
              <a:gd name="connsiteY77" fmla="*/ 450477 h 507488"/>
              <a:gd name="connsiteX78" fmla="*/ 58506 w 471629"/>
              <a:gd name="connsiteY78" fmla="*/ 445994 h 507488"/>
              <a:gd name="connsiteX79" fmla="*/ 49542 w 471629"/>
              <a:gd name="connsiteY79" fmla="*/ 434788 h 507488"/>
              <a:gd name="connsiteX80" fmla="*/ 42818 w 471629"/>
              <a:gd name="connsiteY80" fmla="*/ 423582 h 507488"/>
              <a:gd name="connsiteX81" fmla="*/ 40577 w 471629"/>
              <a:gd name="connsiteY81" fmla="*/ 416859 h 507488"/>
              <a:gd name="connsiteX82" fmla="*/ 33853 w 471629"/>
              <a:gd name="connsiteY82" fmla="*/ 410135 h 507488"/>
              <a:gd name="connsiteX83" fmla="*/ 24889 w 471629"/>
              <a:gd name="connsiteY83" fmla="*/ 396688 h 507488"/>
              <a:gd name="connsiteX84" fmla="*/ 20406 w 471629"/>
              <a:gd name="connsiteY84" fmla="*/ 381000 h 507488"/>
              <a:gd name="connsiteX85" fmla="*/ 13683 w 471629"/>
              <a:gd name="connsiteY85" fmla="*/ 374277 h 507488"/>
              <a:gd name="connsiteX86" fmla="*/ 9200 w 471629"/>
              <a:gd name="connsiteY86" fmla="*/ 367553 h 507488"/>
              <a:gd name="connsiteX87" fmla="*/ 2477 w 471629"/>
              <a:gd name="connsiteY87" fmla="*/ 336177 h 507488"/>
              <a:gd name="connsiteX88" fmla="*/ 4718 w 471629"/>
              <a:gd name="connsiteY88" fmla="*/ 324971 h 507488"/>
              <a:gd name="connsiteX0" fmla="*/ 4718 w 471629"/>
              <a:gd name="connsiteY0" fmla="*/ 324971 h 507488"/>
              <a:gd name="connsiteX1" fmla="*/ 4718 w 471629"/>
              <a:gd name="connsiteY1" fmla="*/ 324971 h 507488"/>
              <a:gd name="connsiteX2" fmla="*/ 9200 w 471629"/>
              <a:gd name="connsiteY2" fmla="*/ 228600 h 507488"/>
              <a:gd name="connsiteX3" fmla="*/ 11442 w 471629"/>
              <a:gd name="connsiteY3" fmla="*/ 210671 h 507488"/>
              <a:gd name="connsiteX4" fmla="*/ 15924 w 471629"/>
              <a:gd name="connsiteY4" fmla="*/ 206188 h 507488"/>
              <a:gd name="connsiteX5" fmla="*/ 20406 w 471629"/>
              <a:gd name="connsiteY5" fmla="*/ 199465 h 507488"/>
              <a:gd name="connsiteX6" fmla="*/ 24889 w 471629"/>
              <a:gd name="connsiteY6" fmla="*/ 194982 h 507488"/>
              <a:gd name="connsiteX7" fmla="*/ 49542 w 471629"/>
              <a:gd name="connsiteY7" fmla="*/ 152400 h 507488"/>
              <a:gd name="connsiteX8" fmla="*/ 60747 w 471629"/>
              <a:gd name="connsiteY8" fmla="*/ 141194 h 507488"/>
              <a:gd name="connsiteX9" fmla="*/ 69712 w 471629"/>
              <a:gd name="connsiteY9" fmla="*/ 129988 h 507488"/>
              <a:gd name="connsiteX10" fmla="*/ 74195 w 471629"/>
              <a:gd name="connsiteY10" fmla="*/ 123265 h 507488"/>
              <a:gd name="connsiteX11" fmla="*/ 87642 w 471629"/>
              <a:gd name="connsiteY11" fmla="*/ 109818 h 507488"/>
              <a:gd name="connsiteX12" fmla="*/ 92124 w 471629"/>
              <a:gd name="connsiteY12" fmla="*/ 103094 h 507488"/>
              <a:gd name="connsiteX13" fmla="*/ 103330 w 471629"/>
              <a:gd name="connsiteY13" fmla="*/ 91888 h 507488"/>
              <a:gd name="connsiteX14" fmla="*/ 107812 w 471629"/>
              <a:gd name="connsiteY14" fmla="*/ 85165 h 507488"/>
              <a:gd name="connsiteX15" fmla="*/ 123500 w 471629"/>
              <a:gd name="connsiteY15" fmla="*/ 76200 h 507488"/>
              <a:gd name="connsiteX16" fmla="*/ 125742 w 471629"/>
              <a:gd name="connsiteY16" fmla="*/ 69477 h 507488"/>
              <a:gd name="connsiteX17" fmla="*/ 150395 w 471629"/>
              <a:gd name="connsiteY17" fmla="*/ 49306 h 507488"/>
              <a:gd name="connsiteX18" fmla="*/ 157118 w 471629"/>
              <a:gd name="connsiteY18" fmla="*/ 44824 h 507488"/>
              <a:gd name="connsiteX19" fmla="*/ 161600 w 471629"/>
              <a:gd name="connsiteY19" fmla="*/ 40341 h 507488"/>
              <a:gd name="connsiteX20" fmla="*/ 168324 w 471629"/>
              <a:gd name="connsiteY20" fmla="*/ 38100 h 507488"/>
              <a:gd name="connsiteX21" fmla="*/ 172806 w 471629"/>
              <a:gd name="connsiteY21" fmla="*/ 31377 h 507488"/>
              <a:gd name="connsiteX22" fmla="*/ 192977 w 471629"/>
              <a:gd name="connsiteY22" fmla="*/ 24653 h 507488"/>
              <a:gd name="connsiteX23" fmla="*/ 206424 w 471629"/>
              <a:gd name="connsiteY23" fmla="*/ 20171 h 507488"/>
              <a:gd name="connsiteX24" fmla="*/ 219871 w 471629"/>
              <a:gd name="connsiteY24" fmla="*/ 13447 h 507488"/>
              <a:gd name="connsiteX25" fmla="*/ 228836 w 471629"/>
              <a:gd name="connsiteY25" fmla="*/ 8965 h 507488"/>
              <a:gd name="connsiteX26" fmla="*/ 235559 w 471629"/>
              <a:gd name="connsiteY26" fmla="*/ 6724 h 507488"/>
              <a:gd name="connsiteX27" fmla="*/ 244524 w 471629"/>
              <a:gd name="connsiteY27" fmla="*/ 2241 h 507488"/>
              <a:gd name="connsiteX28" fmla="*/ 262453 w 471629"/>
              <a:gd name="connsiteY28" fmla="*/ 0 h 507488"/>
              <a:gd name="connsiteX29" fmla="*/ 334171 w 471629"/>
              <a:gd name="connsiteY29" fmla="*/ 2242 h 507488"/>
              <a:gd name="connsiteX30" fmla="*/ 419336 w 471629"/>
              <a:gd name="connsiteY30" fmla="*/ 11206 h 507488"/>
              <a:gd name="connsiteX31" fmla="*/ 432783 w 471629"/>
              <a:gd name="connsiteY31" fmla="*/ 15688 h 507488"/>
              <a:gd name="connsiteX32" fmla="*/ 441747 w 471629"/>
              <a:gd name="connsiteY32" fmla="*/ 26894 h 507488"/>
              <a:gd name="connsiteX33" fmla="*/ 446230 w 471629"/>
              <a:gd name="connsiteY33" fmla="*/ 31377 h 507488"/>
              <a:gd name="connsiteX34" fmla="*/ 448471 w 471629"/>
              <a:gd name="connsiteY34" fmla="*/ 40341 h 507488"/>
              <a:gd name="connsiteX35" fmla="*/ 450712 w 471629"/>
              <a:gd name="connsiteY35" fmla="*/ 47065 h 507488"/>
              <a:gd name="connsiteX36" fmla="*/ 452953 w 471629"/>
              <a:gd name="connsiteY36" fmla="*/ 71718 h 507488"/>
              <a:gd name="connsiteX37" fmla="*/ 459677 w 471629"/>
              <a:gd name="connsiteY37" fmla="*/ 85165 h 507488"/>
              <a:gd name="connsiteX38" fmla="*/ 464159 w 471629"/>
              <a:gd name="connsiteY38" fmla="*/ 103094 h 507488"/>
              <a:gd name="connsiteX39" fmla="*/ 470882 w 471629"/>
              <a:gd name="connsiteY39" fmla="*/ 134471 h 507488"/>
              <a:gd name="connsiteX40" fmla="*/ 468642 w 471629"/>
              <a:gd name="connsiteY40" fmla="*/ 186018 h 507488"/>
              <a:gd name="connsiteX41" fmla="*/ 448471 w 471629"/>
              <a:gd name="connsiteY41" fmla="*/ 248771 h 507488"/>
              <a:gd name="connsiteX42" fmla="*/ 439506 w 471629"/>
              <a:gd name="connsiteY42" fmla="*/ 262218 h 507488"/>
              <a:gd name="connsiteX43" fmla="*/ 430542 w 471629"/>
              <a:gd name="connsiteY43" fmla="*/ 275665 h 507488"/>
              <a:gd name="connsiteX44" fmla="*/ 428300 w 471629"/>
              <a:gd name="connsiteY44" fmla="*/ 282388 h 507488"/>
              <a:gd name="connsiteX45" fmla="*/ 423818 w 471629"/>
              <a:gd name="connsiteY45" fmla="*/ 286871 h 507488"/>
              <a:gd name="connsiteX46" fmla="*/ 414853 w 471629"/>
              <a:gd name="connsiteY46" fmla="*/ 307041 h 507488"/>
              <a:gd name="connsiteX47" fmla="*/ 408130 w 471629"/>
              <a:gd name="connsiteY47" fmla="*/ 320488 h 507488"/>
              <a:gd name="connsiteX48" fmla="*/ 401406 w 471629"/>
              <a:gd name="connsiteY48" fmla="*/ 331694 h 507488"/>
              <a:gd name="connsiteX49" fmla="*/ 394683 w 471629"/>
              <a:gd name="connsiteY49" fmla="*/ 347382 h 507488"/>
              <a:gd name="connsiteX50" fmla="*/ 383477 w 471629"/>
              <a:gd name="connsiteY50" fmla="*/ 367553 h 507488"/>
              <a:gd name="connsiteX51" fmla="*/ 376753 w 471629"/>
              <a:gd name="connsiteY51" fmla="*/ 369794 h 507488"/>
              <a:gd name="connsiteX52" fmla="*/ 365547 w 471629"/>
              <a:gd name="connsiteY52" fmla="*/ 381000 h 507488"/>
              <a:gd name="connsiteX53" fmla="*/ 358824 w 471629"/>
              <a:gd name="connsiteY53" fmla="*/ 385482 h 507488"/>
              <a:gd name="connsiteX54" fmla="*/ 356583 w 471629"/>
              <a:gd name="connsiteY54" fmla="*/ 392206 h 507488"/>
              <a:gd name="connsiteX55" fmla="*/ 354342 w 471629"/>
              <a:gd name="connsiteY55" fmla="*/ 403412 h 507488"/>
              <a:gd name="connsiteX56" fmla="*/ 345377 w 471629"/>
              <a:gd name="connsiteY56" fmla="*/ 416859 h 507488"/>
              <a:gd name="connsiteX57" fmla="*/ 327447 w 471629"/>
              <a:gd name="connsiteY57" fmla="*/ 432547 h 507488"/>
              <a:gd name="connsiteX58" fmla="*/ 320724 w 471629"/>
              <a:gd name="connsiteY58" fmla="*/ 434788 h 507488"/>
              <a:gd name="connsiteX59" fmla="*/ 305036 w 471629"/>
              <a:gd name="connsiteY59" fmla="*/ 445994 h 507488"/>
              <a:gd name="connsiteX60" fmla="*/ 300553 w 471629"/>
              <a:gd name="connsiteY60" fmla="*/ 450477 h 507488"/>
              <a:gd name="connsiteX61" fmla="*/ 296071 w 471629"/>
              <a:gd name="connsiteY61" fmla="*/ 457200 h 507488"/>
              <a:gd name="connsiteX62" fmla="*/ 284865 w 471629"/>
              <a:gd name="connsiteY62" fmla="*/ 466165 h 507488"/>
              <a:gd name="connsiteX63" fmla="*/ 275900 w 471629"/>
              <a:gd name="connsiteY63" fmla="*/ 477371 h 507488"/>
              <a:gd name="connsiteX64" fmla="*/ 249006 w 471629"/>
              <a:gd name="connsiteY64" fmla="*/ 484094 h 507488"/>
              <a:gd name="connsiteX65" fmla="*/ 231077 w 471629"/>
              <a:gd name="connsiteY65" fmla="*/ 486335 h 507488"/>
              <a:gd name="connsiteX66" fmla="*/ 217630 w 471629"/>
              <a:gd name="connsiteY66" fmla="*/ 490818 h 507488"/>
              <a:gd name="connsiteX67" fmla="*/ 210906 w 471629"/>
              <a:gd name="connsiteY67" fmla="*/ 493059 h 507488"/>
              <a:gd name="connsiteX68" fmla="*/ 204183 w 471629"/>
              <a:gd name="connsiteY68" fmla="*/ 497541 h 507488"/>
              <a:gd name="connsiteX69" fmla="*/ 145912 w 471629"/>
              <a:gd name="connsiteY69" fmla="*/ 490818 h 507488"/>
              <a:gd name="connsiteX70" fmla="*/ 121259 w 471629"/>
              <a:gd name="connsiteY70" fmla="*/ 493059 h 507488"/>
              <a:gd name="connsiteX71" fmla="*/ 103330 w 471629"/>
              <a:gd name="connsiteY71" fmla="*/ 484094 h 507488"/>
              <a:gd name="connsiteX72" fmla="*/ 96606 w 471629"/>
              <a:gd name="connsiteY72" fmla="*/ 481853 h 507488"/>
              <a:gd name="connsiteX73" fmla="*/ 83159 w 471629"/>
              <a:gd name="connsiteY73" fmla="*/ 472888 h 507488"/>
              <a:gd name="connsiteX74" fmla="*/ 80918 w 471629"/>
              <a:gd name="connsiteY74" fmla="*/ 466165 h 507488"/>
              <a:gd name="connsiteX75" fmla="*/ 74195 w 471629"/>
              <a:gd name="connsiteY75" fmla="*/ 461682 h 507488"/>
              <a:gd name="connsiteX76" fmla="*/ 62989 w 471629"/>
              <a:gd name="connsiteY76" fmla="*/ 450477 h 507488"/>
              <a:gd name="connsiteX77" fmla="*/ 58506 w 471629"/>
              <a:gd name="connsiteY77" fmla="*/ 445994 h 507488"/>
              <a:gd name="connsiteX78" fmla="*/ 49542 w 471629"/>
              <a:gd name="connsiteY78" fmla="*/ 434788 h 507488"/>
              <a:gd name="connsiteX79" fmla="*/ 42818 w 471629"/>
              <a:gd name="connsiteY79" fmla="*/ 423582 h 507488"/>
              <a:gd name="connsiteX80" fmla="*/ 40577 w 471629"/>
              <a:gd name="connsiteY80" fmla="*/ 416859 h 507488"/>
              <a:gd name="connsiteX81" fmla="*/ 33853 w 471629"/>
              <a:gd name="connsiteY81" fmla="*/ 410135 h 507488"/>
              <a:gd name="connsiteX82" fmla="*/ 24889 w 471629"/>
              <a:gd name="connsiteY82" fmla="*/ 396688 h 507488"/>
              <a:gd name="connsiteX83" fmla="*/ 20406 w 471629"/>
              <a:gd name="connsiteY83" fmla="*/ 381000 h 507488"/>
              <a:gd name="connsiteX84" fmla="*/ 13683 w 471629"/>
              <a:gd name="connsiteY84" fmla="*/ 374277 h 507488"/>
              <a:gd name="connsiteX85" fmla="*/ 9200 w 471629"/>
              <a:gd name="connsiteY85" fmla="*/ 367553 h 507488"/>
              <a:gd name="connsiteX86" fmla="*/ 2477 w 471629"/>
              <a:gd name="connsiteY86" fmla="*/ 336177 h 507488"/>
              <a:gd name="connsiteX87" fmla="*/ 4718 w 471629"/>
              <a:gd name="connsiteY87" fmla="*/ 324971 h 507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</a:cxnLst>
            <a:rect l="l" t="t" r="r" b="b"/>
            <a:pathLst>
              <a:path w="471629" h="507488">
                <a:moveTo>
                  <a:pt x="4718" y="324971"/>
                </a:moveTo>
                <a:lnTo>
                  <a:pt x="4718" y="324971"/>
                </a:lnTo>
                <a:cubicBezTo>
                  <a:pt x="6785" y="254700"/>
                  <a:pt x="4252" y="270648"/>
                  <a:pt x="9200" y="228600"/>
                </a:cubicBezTo>
                <a:cubicBezTo>
                  <a:pt x="9904" y="222618"/>
                  <a:pt x="9711" y="216440"/>
                  <a:pt x="11442" y="210671"/>
                </a:cubicBezTo>
                <a:cubicBezTo>
                  <a:pt x="12049" y="208647"/>
                  <a:pt x="14604" y="207838"/>
                  <a:pt x="15924" y="206188"/>
                </a:cubicBezTo>
                <a:cubicBezTo>
                  <a:pt x="17606" y="204085"/>
                  <a:pt x="18723" y="201568"/>
                  <a:pt x="20406" y="199465"/>
                </a:cubicBezTo>
                <a:cubicBezTo>
                  <a:pt x="21726" y="197815"/>
                  <a:pt x="23569" y="196632"/>
                  <a:pt x="24889" y="194982"/>
                </a:cubicBezTo>
                <a:cubicBezTo>
                  <a:pt x="29745" y="187138"/>
                  <a:pt x="43566" y="161365"/>
                  <a:pt x="49542" y="152400"/>
                </a:cubicBezTo>
                <a:cubicBezTo>
                  <a:pt x="52260" y="147870"/>
                  <a:pt x="57816" y="145589"/>
                  <a:pt x="60747" y="141194"/>
                </a:cubicBezTo>
                <a:cubicBezTo>
                  <a:pt x="74545" y="120502"/>
                  <a:pt x="56938" y="145955"/>
                  <a:pt x="69712" y="129988"/>
                </a:cubicBezTo>
                <a:cubicBezTo>
                  <a:pt x="71395" y="127885"/>
                  <a:pt x="72405" y="125278"/>
                  <a:pt x="74195" y="123265"/>
                </a:cubicBezTo>
                <a:cubicBezTo>
                  <a:pt x="78407" y="118527"/>
                  <a:pt x="84126" y="115093"/>
                  <a:pt x="87642" y="109818"/>
                </a:cubicBezTo>
                <a:cubicBezTo>
                  <a:pt x="89136" y="107577"/>
                  <a:pt x="90350" y="105121"/>
                  <a:pt x="92124" y="103094"/>
                </a:cubicBezTo>
                <a:cubicBezTo>
                  <a:pt x="95602" y="99118"/>
                  <a:pt x="100400" y="96283"/>
                  <a:pt x="103330" y="91888"/>
                </a:cubicBezTo>
                <a:cubicBezTo>
                  <a:pt x="104824" y="89647"/>
                  <a:pt x="105908" y="87069"/>
                  <a:pt x="107812" y="85165"/>
                </a:cubicBezTo>
                <a:cubicBezTo>
                  <a:pt x="110981" y="81996"/>
                  <a:pt x="119983" y="77959"/>
                  <a:pt x="123500" y="76200"/>
                </a:cubicBezTo>
                <a:cubicBezTo>
                  <a:pt x="124247" y="73959"/>
                  <a:pt x="124325" y="71367"/>
                  <a:pt x="125742" y="69477"/>
                </a:cubicBezTo>
                <a:cubicBezTo>
                  <a:pt x="133252" y="59464"/>
                  <a:pt x="140206" y="56099"/>
                  <a:pt x="150395" y="49306"/>
                </a:cubicBezTo>
                <a:cubicBezTo>
                  <a:pt x="152636" y="47812"/>
                  <a:pt x="155214" y="46729"/>
                  <a:pt x="157118" y="44824"/>
                </a:cubicBezTo>
                <a:cubicBezTo>
                  <a:pt x="158612" y="43330"/>
                  <a:pt x="159788" y="41428"/>
                  <a:pt x="161600" y="40341"/>
                </a:cubicBezTo>
                <a:cubicBezTo>
                  <a:pt x="163626" y="39125"/>
                  <a:pt x="166083" y="38847"/>
                  <a:pt x="168324" y="38100"/>
                </a:cubicBezTo>
                <a:cubicBezTo>
                  <a:pt x="169818" y="35859"/>
                  <a:pt x="170737" y="33101"/>
                  <a:pt x="172806" y="31377"/>
                </a:cubicBezTo>
                <a:cubicBezTo>
                  <a:pt x="179471" y="25823"/>
                  <a:pt x="185002" y="26828"/>
                  <a:pt x="192977" y="24653"/>
                </a:cubicBezTo>
                <a:cubicBezTo>
                  <a:pt x="197535" y="23410"/>
                  <a:pt x="206424" y="20171"/>
                  <a:pt x="206424" y="20171"/>
                </a:cubicBezTo>
                <a:cubicBezTo>
                  <a:pt x="214594" y="11999"/>
                  <a:pt x="206654" y="18403"/>
                  <a:pt x="219871" y="13447"/>
                </a:cubicBezTo>
                <a:cubicBezTo>
                  <a:pt x="222999" y="12274"/>
                  <a:pt x="225765" y="10281"/>
                  <a:pt x="228836" y="8965"/>
                </a:cubicBezTo>
                <a:cubicBezTo>
                  <a:pt x="231007" y="8035"/>
                  <a:pt x="233388" y="7655"/>
                  <a:pt x="235559" y="6724"/>
                </a:cubicBezTo>
                <a:cubicBezTo>
                  <a:pt x="238630" y="5408"/>
                  <a:pt x="241283" y="3051"/>
                  <a:pt x="244524" y="2241"/>
                </a:cubicBezTo>
                <a:cubicBezTo>
                  <a:pt x="250367" y="780"/>
                  <a:pt x="256477" y="747"/>
                  <a:pt x="262453" y="0"/>
                </a:cubicBezTo>
                <a:cubicBezTo>
                  <a:pt x="277394" y="0"/>
                  <a:pt x="308024" y="374"/>
                  <a:pt x="334171" y="2242"/>
                </a:cubicBezTo>
                <a:cubicBezTo>
                  <a:pt x="369263" y="3646"/>
                  <a:pt x="384224" y="10459"/>
                  <a:pt x="419336" y="11206"/>
                </a:cubicBezTo>
                <a:cubicBezTo>
                  <a:pt x="423818" y="12700"/>
                  <a:pt x="429442" y="12347"/>
                  <a:pt x="432783" y="15688"/>
                </a:cubicBezTo>
                <a:cubicBezTo>
                  <a:pt x="443610" y="26518"/>
                  <a:pt x="430432" y="12751"/>
                  <a:pt x="441747" y="26894"/>
                </a:cubicBezTo>
                <a:cubicBezTo>
                  <a:pt x="443067" y="28544"/>
                  <a:pt x="444736" y="29883"/>
                  <a:pt x="446230" y="31377"/>
                </a:cubicBezTo>
                <a:cubicBezTo>
                  <a:pt x="446977" y="34365"/>
                  <a:pt x="447625" y="37380"/>
                  <a:pt x="448471" y="40341"/>
                </a:cubicBezTo>
                <a:cubicBezTo>
                  <a:pt x="449120" y="42613"/>
                  <a:pt x="450378" y="44726"/>
                  <a:pt x="450712" y="47065"/>
                </a:cubicBezTo>
                <a:cubicBezTo>
                  <a:pt x="451879" y="55234"/>
                  <a:pt x="451786" y="63549"/>
                  <a:pt x="452953" y="71718"/>
                </a:cubicBezTo>
                <a:cubicBezTo>
                  <a:pt x="454079" y="79599"/>
                  <a:pt x="456129" y="78068"/>
                  <a:pt x="459677" y="85165"/>
                </a:cubicBezTo>
                <a:cubicBezTo>
                  <a:pt x="462239" y="90289"/>
                  <a:pt x="462880" y="97978"/>
                  <a:pt x="464159" y="103094"/>
                </a:cubicBezTo>
                <a:cubicBezTo>
                  <a:pt x="464732" y="105386"/>
                  <a:pt x="470135" y="132230"/>
                  <a:pt x="470882" y="134471"/>
                </a:cubicBezTo>
                <a:cubicBezTo>
                  <a:pt x="471629" y="143436"/>
                  <a:pt x="468642" y="177022"/>
                  <a:pt x="468642" y="186018"/>
                </a:cubicBezTo>
                <a:cubicBezTo>
                  <a:pt x="465654" y="209177"/>
                  <a:pt x="453327" y="227853"/>
                  <a:pt x="448471" y="248771"/>
                </a:cubicBezTo>
                <a:cubicBezTo>
                  <a:pt x="445483" y="253253"/>
                  <a:pt x="441915" y="257400"/>
                  <a:pt x="439506" y="262218"/>
                </a:cubicBezTo>
                <a:cubicBezTo>
                  <a:pt x="434079" y="273072"/>
                  <a:pt x="437386" y="268820"/>
                  <a:pt x="430542" y="275665"/>
                </a:cubicBezTo>
                <a:cubicBezTo>
                  <a:pt x="429795" y="277906"/>
                  <a:pt x="429515" y="280362"/>
                  <a:pt x="428300" y="282388"/>
                </a:cubicBezTo>
                <a:cubicBezTo>
                  <a:pt x="427213" y="284200"/>
                  <a:pt x="424763" y="284981"/>
                  <a:pt x="423818" y="286871"/>
                </a:cubicBezTo>
                <a:cubicBezTo>
                  <a:pt x="407829" y="318853"/>
                  <a:pt x="428032" y="287277"/>
                  <a:pt x="414853" y="307041"/>
                </a:cubicBezTo>
                <a:cubicBezTo>
                  <a:pt x="409220" y="323943"/>
                  <a:pt x="416819" y="303109"/>
                  <a:pt x="408130" y="320488"/>
                </a:cubicBezTo>
                <a:cubicBezTo>
                  <a:pt x="402312" y="332125"/>
                  <a:pt x="410161" y="322940"/>
                  <a:pt x="401406" y="331694"/>
                </a:cubicBezTo>
                <a:cubicBezTo>
                  <a:pt x="396742" y="350354"/>
                  <a:pt x="402422" y="331904"/>
                  <a:pt x="394683" y="347382"/>
                </a:cubicBezTo>
                <a:cubicBezTo>
                  <a:pt x="391526" y="353697"/>
                  <a:pt x="391958" y="364726"/>
                  <a:pt x="383477" y="367553"/>
                </a:cubicBezTo>
                <a:lnTo>
                  <a:pt x="376753" y="369794"/>
                </a:lnTo>
                <a:cubicBezTo>
                  <a:pt x="358821" y="381751"/>
                  <a:pt x="380492" y="366056"/>
                  <a:pt x="365547" y="381000"/>
                </a:cubicBezTo>
                <a:cubicBezTo>
                  <a:pt x="363642" y="382904"/>
                  <a:pt x="361065" y="383988"/>
                  <a:pt x="358824" y="385482"/>
                </a:cubicBezTo>
                <a:cubicBezTo>
                  <a:pt x="358077" y="387723"/>
                  <a:pt x="357156" y="389914"/>
                  <a:pt x="356583" y="392206"/>
                </a:cubicBezTo>
                <a:cubicBezTo>
                  <a:pt x="355659" y="395902"/>
                  <a:pt x="355918" y="399944"/>
                  <a:pt x="354342" y="403412"/>
                </a:cubicBezTo>
                <a:cubicBezTo>
                  <a:pt x="352113" y="408316"/>
                  <a:pt x="349186" y="413050"/>
                  <a:pt x="345377" y="416859"/>
                </a:cubicBezTo>
                <a:cubicBezTo>
                  <a:pt x="339532" y="422704"/>
                  <a:pt x="334862" y="428840"/>
                  <a:pt x="327447" y="432547"/>
                </a:cubicBezTo>
                <a:cubicBezTo>
                  <a:pt x="325334" y="433603"/>
                  <a:pt x="322965" y="434041"/>
                  <a:pt x="320724" y="434788"/>
                </a:cubicBezTo>
                <a:cubicBezTo>
                  <a:pt x="310089" y="445423"/>
                  <a:pt x="315768" y="442417"/>
                  <a:pt x="305036" y="445994"/>
                </a:cubicBezTo>
                <a:cubicBezTo>
                  <a:pt x="303542" y="447488"/>
                  <a:pt x="301873" y="448827"/>
                  <a:pt x="300553" y="450477"/>
                </a:cubicBezTo>
                <a:cubicBezTo>
                  <a:pt x="298870" y="452580"/>
                  <a:pt x="297976" y="455296"/>
                  <a:pt x="296071" y="457200"/>
                </a:cubicBezTo>
                <a:cubicBezTo>
                  <a:pt x="284419" y="468851"/>
                  <a:pt x="293738" y="455072"/>
                  <a:pt x="284865" y="466165"/>
                </a:cubicBezTo>
                <a:cubicBezTo>
                  <a:pt x="282753" y="468805"/>
                  <a:pt x="279508" y="475567"/>
                  <a:pt x="275900" y="477371"/>
                </a:cubicBezTo>
                <a:cubicBezTo>
                  <a:pt x="267685" y="481478"/>
                  <a:pt x="257935" y="482818"/>
                  <a:pt x="249006" y="484094"/>
                </a:cubicBezTo>
                <a:cubicBezTo>
                  <a:pt x="243044" y="484946"/>
                  <a:pt x="237053" y="485588"/>
                  <a:pt x="231077" y="486335"/>
                </a:cubicBezTo>
                <a:lnTo>
                  <a:pt x="217630" y="490818"/>
                </a:lnTo>
                <a:lnTo>
                  <a:pt x="210906" y="493059"/>
                </a:lnTo>
                <a:cubicBezTo>
                  <a:pt x="208665" y="494553"/>
                  <a:pt x="206875" y="497441"/>
                  <a:pt x="204183" y="497541"/>
                </a:cubicBezTo>
                <a:cubicBezTo>
                  <a:pt x="152527" y="499454"/>
                  <a:pt x="162586" y="507488"/>
                  <a:pt x="145912" y="490818"/>
                </a:cubicBezTo>
                <a:cubicBezTo>
                  <a:pt x="137694" y="491565"/>
                  <a:pt x="129494" y="493574"/>
                  <a:pt x="121259" y="493059"/>
                </a:cubicBezTo>
                <a:cubicBezTo>
                  <a:pt x="112391" y="492505"/>
                  <a:pt x="110160" y="487509"/>
                  <a:pt x="103330" y="484094"/>
                </a:cubicBezTo>
                <a:cubicBezTo>
                  <a:pt x="101217" y="483037"/>
                  <a:pt x="98847" y="482600"/>
                  <a:pt x="96606" y="481853"/>
                </a:cubicBezTo>
                <a:cubicBezTo>
                  <a:pt x="92124" y="478865"/>
                  <a:pt x="84863" y="477999"/>
                  <a:pt x="83159" y="472888"/>
                </a:cubicBezTo>
                <a:cubicBezTo>
                  <a:pt x="82412" y="470647"/>
                  <a:pt x="82394" y="468010"/>
                  <a:pt x="80918" y="466165"/>
                </a:cubicBezTo>
                <a:cubicBezTo>
                  <a:pt x="79235" y="464062"/>
                  <a:pt x="76222" y="463456"/>
                  <a:pt x="74195" y="461682"/>
                </a:cubicBezTo>
                <a:cubicBezTo>
                  <a:pt x="70220" y="458204"/>
                  <a:pt x="66724" y="454212"/>
                  <a:pt x="62989" y="450477"/>
                </a:cubicBezTo>
                <a:cubicBezTo>
                  <a:pt x="61495" y="448983"/>
                  <a:pt x="59678" y="447752"/>
                  <a:pt x="58506" y="445994"/>
                </a:cubicBezTo>
                <a:cubicBezTo>
                  <a:pt x="52852" y="437513"/>
                  <a:pt x="55928" y="441176"/>
                  <a:pt x="49542" y="434788"/>
                </a:cubicBezTo>
                <a:cubicBezTo>
                  <a:pt x="43189" y="415738"/>
                  <a:pt x="52049" y="438969"/>
                  <a:pt x="42818" y="423582"/>
                </a:cubicBezTo>
                <a:cubicBezTo>
                  <a:pt x="41603" y="421556"/>
                  <a:pt x="41887" y="418824"/>
                  <a:pt x="40577" y="416859"/>
                </a:cubicBezTo>
                <a:cubicBezTo>
                  <a:pt x="38819" y="414222"/>
                  <a:pt x="35799" y="412637"/>
                  <a:pt x="33853" y="410135"/>
                </a:cubicBezTo>
                <a:cubicBezTo>
                  <a:pt x="30546" y="405883"/>
                  <a:pt x="24889" y="396688"/>
                  <a:pt x="24889" y="396688"/>
                </a:cubicBezTo>
                <a:cubicBezTo>
                  <a:pt x="24591" y="395496"/>
                  <a:pt x="21690" y="382926"/>
                  <a:pt x="20406" y="381000"/>
                </a:cubicBezTo>
                <a:cubicBezTo>
                  <a:pt x="18648" y="378363"/>
                  <a:pt x="15712" y="376712"/>
                  <a:pt x="13683" y="374277"/>
                </a:cubicBezTo>
                <a:cubicBezTo>
                  <a:pt x="11958" y="372208"/>
                  <a:pt x="10694" y="369794"/>
                  <a:pt x="9200" y="367553"/>
                </a:cubicBezTo>
                <a:cubicBezTo>
                  <a:pt x="596" y="341739"/>
                  <a:pt x="8131" y="367275"/>
                  <a:pt x="2477" y="336177"/>
                </a:cubicBezTo>
                <a:cubicBezTo>
                  <a:pt x="0" y="322551"/>
                  <a:pt x="4345" y="326839"/>
                  <a:pt x="4718" y="324971"/>
                </a:cubicBezTo>
                <a:close/>
              </a:path>
            </a:pathLst>
          </a:cu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>
              <a:ln>
                <a:noFill/>
              </a:ln>
              <a:solidFill>
                <a:srgbClr val="24619F"/>
              </a:solidFill>
              <a:effectLst/>
              <a:latin typeface="Arial" pitchFamily="34" charset="0"/>
            </a:endParaRPr>
          </a:p>
        </p:txBody>
      </p:sp>
      <p:sp>
        <p:nvSpPr>
          <p:cNvPr id="56" name="Freihandform 55">
            <a:extLst>
              <a:ext uri="{FF2B5EF4-FFF2-40B4-BE49-F238E27FC236}">
                <a16:creationId xmlns:a16="http://schemas.microsoft.com/office/drawing/2014/main" id="{6B287825-2097-439E-AA1C-9CB5AB4C0D4F}"/>
              </a:ext>
            </a:extLst>
          </p:cNvPr>
          <p:cNvSpPr/>
          <p:nvPr/>
        </p:nvSpPr>
        <p:spPr bwMode="auto">
          <a:xfrm>
            <a:off x="2584076" y="4493322"/>
            <a:ext cx="380844" cy="324971"/>
          </a:xfrm>
          <a:custGeom>
            <a:avLst/>
            <a:gdLst>
              <a:gd name="connsiteX0" fmla="*/ 35859 w 380844"/>
              <a:gd name="connsiteY0" fmla="*/ 22412 h 324971"/>
              <a:gd name="connsiteX1" fmla="*/ 35859 w 380844"/>
              <a:gd name="connsiteY1" fmla="*/ 22412 h 324971"/>
              <a:gd name="connsiteX2" fmla="*/ 53789 w 380844"/>
              <a:gd name="connsiteY2" fmla="*/ 15688 h 324971"/>
              <a:gd name="connsiteX3" fmla="*/ 64995 w 380844"/>
              <a:gd name="connsiteY3" fmla="*/ 6724 h 324971"/>
              <a:gd name="connsiteX4" fmla="*/ 103095 w 380844"/>
              <a:gd name="connsiteY4" fmla="*/ 4482 h 324971"/>
              <a:gd name="connsiteX5" fmla="*/ 190500 w 380844"/>
              <a:gd name="connsiteY5" fmla="*/ 0 h 324971"/>
              <a:gd name="connsiteX6" fmla="*/ 286871 w 380844"/>
              <a:gd name="connsiteY6" fmla="*/ 6724 h 324971"/>
              <a:gd name="connsiteX7" fmla="*/ 298077 w 380844"/>
              <a:gd name="connsiteY7" fmla="*/ 8965 h 324971"/>
              <a:gd name="connsiteX8" fmla="*/ 311524 w 380844"/>
              <a:gd name="connsiteY8" fmla="*/ 13447 h 324971"/>
              <a:gd name="connsiteX9" fmla="*/ 318248 w 380844"/>
              <a:gd name="connsiteY9" fmla="*/ 20171 h 324971"/>
              <a:gd name="connsiteX10" fmla="*/ 324971 w 380844"/>
              <a:gd name="connsiteY10" fmla="*/ 24653 h 324971"/>
              <a:gd name="connsiteX11" fmla="*/ 327212 w 380844"/>
              <a:gd name="connsiteY11" fmla="*/ 31377 h 324971"/>
              <a:gd name="connsiteX12" fmla="*/ 331695 w 380844"/>
              <a:gd name="connsiteY12" fmla="*/ 60512 h 324971"/>
              <a:gd name="connsiteX13" fmla="*/ 336177 w 380844"/>
              <a:gd name="connsiteY13" fmla="*/ 73959 h 324971"/>
              <a:gd name="connsiteX14" fmla="*/ 342900 w 380844"/>
              <a:gd name="connsiteY14" fmla="*/ 76200 h 324971"/>
              <a:gd name="connsiteX15" fmla="*/ 345142 w 380844"/>
              <a:gd name="connsiteY15" fmla="*/ 82924 h 324971"/>
              <a:gd name="connsiteX16" fmla="*/ 354106 w 380844"/>
              <a:gd name="connsiteY16" fmla="*/ 98612 h 324971"/>
              <a:gd name="connsiteX17" fmla="*/ 358589 w 380844"/>
              <a:gd name="connsiteY17" fmla="*/ 136712 h 324971"/>
              <a:gd name="connsiteX18" fmla="*/ 345142 w 380844"/>
              <a:gd name="connsiteY18" fmla="*/ 277906 h 324971"/>
              <a:gd name="connsiteX19" fmla="*/ 340659 w 380844"/>
              <a:gd name="connsiteY19" fmla="*/ 282388 h 324971"/>
              <a:gd name="connsiteX20" fmla="*/ 338418 w 380844"/>
              <a:gd name="connsiteY20" fmla="*/ 289112 h 324971"/>
              <a:gd name="connsiteX21" fmla="*/ 331695 w 380844"/>
              <a:gd name="connsiteY21" fmla="*/ 293594 h 324971"/>
              <a:gd name="connsiteX22" fmla="*/ 327212 w 380844"/>
              <a:gd name="connsiteY22" fmla="*/ 298077 h 324971"/>
              <a:gd name="connsiteX23" fmla="*/ 318248 w 380844"/>
              <a:gd name="connsiteY23" fmla="*/ 311524 h 324971"/>
              <a:gd name="connsiteX24" fmla="*/ 304800 w 380844"/>
              <a:gd name="connsiteY24" fmla="*/ 320488 h 324971"/>
              <a:gd name="connsiteX25" fmla="*/ 271183 w 380844"/>
              <a:gd name="connsiteY25" fmla="*/ 324971 h 324971"/>
              <a:gd name="connsiteX26" fmla="*/ 174812 w 380844"/>
              <a:gd name="connsiteY26" fmla="*/ 320488 h 324971"/>
              <a:gd name="connsiteX27" fmla="*/ 161365 w 380844"/>
              <a:gd name="connsiteY27" fmla="*/ 316006 h 324971"/>
              <a:gd name="connsiteX28" fmla="*/ 150159 w 380844"/>
              <a:gd name="connsiteY28" fmla="*/ 302559 h 324971"/>
              <a:gd name="connsiteX29" fmla="*/ 136712 w 380844"/>
              <a:gd name="connsiteY29" fmla="*/ 298077 h 324971"/>
              <a:gd name="connsiteX30" fmla="*/ 129989 w 380844"/>
              <a:gd name="connsiteY30" fmla="*/ 293594 h 324971"/>
              <a:gd name="connsiteX31" fmla="*/ 112059 w 380844"/>
              <a:gd name="connsiteY31" fmla="*/ 284630 h 324971"/>
              <a:gd name="connsiteX32" fmla="*/ 107577 w 380844"/>
              <a:gd name="connsiteY32" fmla="*/ 277906 h 324971"/>
              <a:gd name="connsiteX33" fmla="*/ 94130 w 380844"/>
              <a:gd name="connsiteY33" fmla="*/ 268941 h 324971"/>
              <a:gd name="connsiteX34" fmla="*/ 78442 w 380844"/>
              <a:gd name="connsiteY34" fmla="*/ 251012 h 324971"/>
              <a:gd name="connsiteX35" fmla="*/ 69477 w 380844"/>
              <a:gd name="connsiteY35" fmla="*/ 242047 h 324971"/>
              <a:gd name="connsiteX36" fmla="*/ 60512 w 380844"/>
              <a:gd name="connsiteY36" fmla="*/ 230841 h 324971"/>
              <a:gd name="connsiteX37" fmla="*/ 56030 w 380844"/>
              <a:gd name="connsiteY37" fmla="*/ 224118 h 324971"/>
              <a:gd name="connsiteX38" fmla="*/ 47065 w 380844"/>
              <a:gd name="connsiteY38" fmla="*/ 215153 h 324971"/>
              <a:gd name="connsiteX39" fmla="*/ 35859 w 380844"/>
              <a:gd name="connsiteY39" fmla="*/ 203947 h 324971"/>
              <a:gd name="connsiteX40" fmla="*/ 33618 w 380844"/>
              <a:gd name="connsiteY40" fmla="*/ 197224 h 324971"/>
              <a:gd name="connsiteX41" fmla="*/ 24653 w 380844"/>
              <a:gd name="connsiteY41" fmla="*/ 188259 h 324971"/>
              <a:gd name="connsiteX42" fmla="*/ 22412 w 380844"/>
              <a:gd name="connsiteY42" fmla="*/ 181535 h 324971"/>
              <a:gd name="connsiteX43" fmla="*/ 11206 w 380844"/>
              <a:gd name="connsiteY43" fmla="*/ 161365 h 324971"/>
              <a:gd name="connsiteX44" fmla="*/ 8965 w 380844"/>
              <a:gd name="connsiteY44" fmla="*/ 107577 h 324971"/>
              <a:gd name="connsiteX45" fmla="*/ 4483 w 380844"/>
              <a:gd name="connsiteY45" fmla="*/ 89647 h 324971"/>
              <a:gd name="connsiteX46" fmla="*/ 0 w 380844"/>
              <a:gd name="connsiteY46" fmla="*/ 76200 h 324971"/>
              <a:gd name="connsiteX47" fmla="*/ 2242 w 380844"/>
              <a:gd name="connsiteY47" fmla="*/ 69477 h 324971"/>
              <a:gd name="connsiteX48" fmla="*/ 4483 w 380844"/>
              <a:gd name="connsiteY48" fmla="*/ 58271 h 324971"/>
              <a:gd name="connsiteX49" fmla="*/ 11206 w 380844"/>
              <a:gd name="connsiteY49" fmla="*/ 53788 h 324971"/>
              <a:gd name="connsiteX50" fmla="*/ 22412 w 380844"/>
              <a:gd name="connsiteY50" fmla="*/ 33618 h 324971"/>
              <a:gd name="connsiteX51" fmla="*/ 35859 w 380844"/>
              <a:gd name="connsiteY51" fmla="*/ 22412 h 324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380844" h="324971">
                <a:moveTo>
                  <a:pt x="35859" y="22412"/>
                </a:moveTo>
                <a:lnTo>
                  <a:pt x="35859" y="22412"/>
                </a:lnTo>
                <a:cubicBezTo>
                  <a:pt x="41836" y="20171"/>
                  <a:pt x="48316" y="18972"/>
                  <a:pt x="53789" y="15688"/>
                </a:cubicBezTo>
                <a:cubicBezTo>
                  <a:pt x="65073" y="8918"/>
                  <a:pt x="50899" y="8134"/>
                  <a:pt x="64995" y="6724"/>
                </a:cubicBezTo>
                <a:cubicBezTo>
                  <a:pt x="77654" y="5458"/>
                  <a:pt x="90391" y="5163"/>
                  <a:pt x="103095" y="4482"/>
                </a:cubicBezTo>
                <a:lnTo>
                  <a:pt x="190500" y="0"/>
                </a:lnTo>
                <a:cubicBezTo>
                  <a:pt x="227094" y="2033"/>
                  <a:pt x="248655" y="2902"/>
                  <a:pt x="286871" y="6724"/>
                </a:cubicBezTo>
                <a:cubicBezTo>
                  <a:pt x="290661" y="7103"/>
                  <a:pt x="294402" y="7963"/>
                  <a:pt x="298077" y="8965"/>
                </a:cubicBezTo>
                <a:cubicBezTo>
                  <a:pt x="302635" y="10208"/>
                  <a:pt x="311524" y="13447"/>
                  <a:pt x="311524" y="13447"/>
                </a:cubicBezTo>
                <a:cubicBezTo>
                  <a:pt x="313765" y="15688"/>
                  <a:pt x="315813" y="18142"/>
                  <a:pt x="318248" y="20171"/>
                </a:cubicBezTo>
                <a:cubicBezTo>
                  <a:pt x="320317" y="21895"/>
                  <a:pt x="323289" y="22550"/>
                  <a:pt x="324971" y="24653"/>
                </a:cubicBezTo>
                <a:cubicBezTo>
                  <a:pt x="326447" y="26498"/>
                  <a:pt x="326639" y="29085"/>
                  <a:pt x="327212" y="31377"/>
                </a:cubicBezTo>
                <a:cubicBezTo>
                  <a:pt x="334082" y="58857"/>
                  <a:pt x="323529" y="22407"/>
                  <a:pt x="331695" y="60512"/>
                </a:cubicBezTo>
                <a:cubicBezTo>
                  <a:pt x="332685" y="65132"/>
                  <a:pt x="331695" y="72465"/>
                  <a:pt x="336177" y="73959"/>
                </a:cubicBezTo>
                <a:lnTo>
                  <a:pt x="342900" y="76200"/>
                </a:lnTo>
                <a:cubicBezTo>
                  <a:pt x="343647" y="78441"/>
                  <a:pt x="344211" y="80752"/>
                  <a:pt x="345142" y="82924"/>
                </a:cubicBezTo>
                <a:cubicBezTo>
                  <a:pt x="348554" y="90885"/>
                  <a:pt x="349605" y="91860"/>
                  <a:pt x="354106" y="98612"/>
                </a:cubicBezTo>
                <a:cubicBezTo>
                  <a:pt x="355386" y="107566"/>
                  <a:pt x="358700" y="129178"/>
                  <a:pt x="358589" y="136712"/>
                </a:cubicBezTo>
                <a:cubicBezTo>
                  <a:pt x="357061" y="240574"/>
                  <a:pt x="380844" y="236254"/>
                  <a:pt x="345142" y="277906"/>
                </a:cubicBezTo>
                <a:cubicBezTo>
                  <a:pt x="343767" y="279510"/>
                  <a:pt x="342153" y="280894"/>
                  <a:pt x="340659" y="282388"/>
                </a:cubicBezTo>
                <a:cubicBezTo>
                  <a:pt x="339912" y="284629"/>
                  <a:pt x="339894" y="287267"/>
                  <a:pt x="338418" y="289112"/>
                </a:cubicBezTo>
                <a:cubicBezTo>
                  <a:pt x="336736" y="291215"/>
                  <a:pt x="333798" y="291911"/>
                  <a:pt x="331695" y="293594"/>
                </a:cubicBezTo>
                <a:cubicBezTo>
                  <a:pt x="330045" y="294914"/>
                  <a:pt x="328480" y="296386"/>
                  <a:pt x="327212" y="298077"/>
                </a:cubicBezTo>
                <a:cubicBezTo>
                  <a:pt x="323980" y="302387"/>
                  <a:pt x="322730" y="308536"/>
                  <a:pt x="318248" y="311524"/>
                </a:cubicBezTo>
                <a:cubicBezTo>
                  <a:pt x="313765" y="314512"/>
                  <a:pt x="310154" y="319893"/>
                  <a:pt x="304800" y="320488"/>
                </a:cubicBezTo>
                <a:cubicBezTo>
                  <a:pt x="280114" y="323232"/>
                  <a:pt x="291303" y="321618"/>
                  <a:pt x="271183" y="324971"/>
                </a:cubicBezTo>
                <a:cubicBezTo>
                  <a:pt x="239059" y="323477"/>
                  <a:pt x="206864" y="323105"/>
                  <a:pt x="174812" y="320488"/>
                </a:cubicBezTo>
                <a:cubicBezTo>
                  <a:pt x="170103" y="320104"/>
                  <a:pt x="161365" y="316006"/>
                  <a:pt x="161365" y="316006"/>
                </a:cubicBezTo>
                <a:cubicBezTo>
                  <a:pt x="157362" y="307999"/>
                  <a:pt x="158306" y="306179"/>
                  <a:pt x="150159" y="302559"/>
                </a:cubicBezTo>
                <a:cubicBezTo>
                  <a:pt x="145841" y="300640"/>
                  <a:pt x="136712" y="298077"/>
                  <a:pt x="136712" y="298077"/>
                </a:cubicBezTo>
                <a:cubicBezTo>
                  <a:pt x="134471" y="296583"/>
                  <a:pt x="132354" y="294884"/>
                  <a:pt x="129989" y="293594"/>
                </a:cubicBezTo>
                <a:cubicBezTo>
                  <a:pt x="124123" y="290394"/>
                  <a:pt x="112059" y="284630"/>
                  <a:pt x="112059" y="284630"/>
                </a:cubicBezTo>
                <a:cubicBezTo>
                  <a:pt x="110565" y="282389"/>
                  <a:pt x="109604" y="279680"/>
                  <a:pt x="107577" y="277906"/>
                </a:cubicBezTo>
                <a:cubicBezTo>
                  <a:pt x="103523" y="274358"/>
                  <a:pt x="94130" y="268941"/>
                  <a:pt x="94130" y="268941"/>
                </a:cubicBezTo>
                <a:cubicBezTo>
                  <a:pt x="86719" y="257824"/>
                  <a:pt x="91551" y="264120"/>
                  <a:pt x="78442" y="251012"/>
                </a:cubicBezTo>
                <a:lnTo>
                  <a:pt x="69477" y="242047"/>
                </a:lnTo>
                <a:cubicBezTo>
                  <a:pt x="55684" y="221357"/>
                  <a:pt x="73286" y="246808"/>
                  <a:pt x="60512" y="230841"/>
                </a:cubicBezTo>
                <a:cubicBezTo>
                  <a:pt x="58829" y="228738"/>
                  <a:pt x="57783" y="226163"/>
                  <a:pt x="56030" y="224118"/>
                </a:cubicBezTo>
                <a:cubicBezTo>
                  <a:pt x="53280" y="220909"/>
                  <a:pt x="49409" y="218669"/>
                  <a:pt x="47065" y="215153"/>
                </a:cubicBezTo>
                <a:cubicBezTo>
                  <a:pt x="41089" y="206189"/>
                  <a:pt x="44824" y="209924"/>
                  <a:pt x="35859" y="203947"/>
                </a:cubicBezTo>
                <a:cubicBezTo>
                  <a:pt x="35112" y="201706"/>
                  <a:pt x="34991" y="199146"/>
                  <a:pt x="33618" y="197224"/>
                </a:cubicBezTo>
                <a:cubicBezTo>
                  <a:pt x="31162" y="193785"/>
                  <a:pt x="24653" y="188259"/>
                  <a:pt x="24653" y="188259"/>
                </a:cubicBezTo>
                <a:cubicBezTo>
                  <a:pt x="23906" y="186018"/>
                  <a:pt x="23559" y="183600"/>
                  <a:pt x="22412" y="181535"/>
                </a:cubicBezTo>
                <a:cubicBezTo>
                  <a:pt x="9565" y="158409"/>
                  <a:pt x="16280" y="176581"/>
                  <a:pt x="11206" y="161365"/>
                </a:cubicBezTo>
                <a:cubicBezTo>
                  <a:pt x="14118" y="132251"/>
                  <a:pt x="15046" y="141023"/>
                  <a:pt x="8965" y="107577"/>
                </a:cubicBezTo>
                <a:cubicBezTo>
                  <a:pt x="7863" y="101516"/>
                  <a:pt x="6431" y="95491"/>
                  <a:pt x="4483" y="89647"/>
                </a:cubicBezTo>
                <a:lnTo>
                  <a:pt x="0" y="76200"/>
                </a:lnTo>
                <a:cubicBezTo>
                  <a:pt x="747" y="73959"/>
                  <a:pt x="1669" y="71769"/>
                  <a:pt x="2242" y="69477"/>
                </a:cubicBezTo>
                <a:cubicBezTo>
                  <a:pt x="3166" y="65781"/>
                  <a:pt x="2593" y="61578"/>
                  <a:pt x="4483" y="58271"/>
                </a:cubicBezTo>
                <a:cubicBezTo>
                  <a:pt x="5819" y="55932"/>
                  <a:pt x="8965" y="55282"/>
                  <a:pt x="11206" y="53788"/>
                </a:cubicBezTo>
                <a:cubicBezTo>
                  <a:pt x="13542" y="46783"/>
                  <a:pt x="15810" y="38020"/>
                  <a:pt x="22412" y="33618"/>
                </a:cubicBezTo>
                <a:cubicBezTo>
                  <a:pt x="30526" y="28208"/>
                  <a:pt x="33618" y="24280"/>
                  <a:pt x="35859" y="22412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>
              <a:ln>
                <a:noFill/>
              </a:ln>
              <a:solidFill>
                <a:srgbClr val="24619F"/>
              </a:solidFill>
              <a:effectLst/>
              <a:latin typeface="Arial" pitchFamily="34" charset="0"/>
            </a:endParaRPr>
          </a:p>
        </p:txBody>
      </p:sp>
      <p:sp>
        <p:nvSpPr>
          <p:cNvPr id="57" name="Ellipse 56">
            <a:extLst>
              <a:ext uri="{FF2B5EF4-FFF2-40B4-BE49-F238E27FC236}">
                <a16:creationId xmlns:a16="http://schemas.microsoft.com/office/drawing/2014/main" id="{08EC943F-7E22-4257-9BAF-6721489D659E}"/>
              </a:ext>
            </a:extLst>
          </p:cNvPr>
          <p:cNvSpPr>
            <a:spLocks noChangeAspect="1"/>
          </p:cNvSpPr>
          <p:nvPr/>
        </p:nvSpPr>
        <p:spPr bwMode="auto">
          <a:xfrm>
            <a:off x="4931832" y="4919395"/>
            <a:ext cx="144000" cy="144000"/>
          </a:xfrm>
          <a:prstGeom prst="ellipse">
            <a:avLst/>
          </a:prstGeom>
          <a:solidFill>
            <a:schemeClr val="tx2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>
              <a:ln>
                <a:noFill/>
              </a:ln>
              <a:solidFill>
                <a:srgbClr val="24619F"/>
              </a:solidFill>
              <a:effectLst/>
              <a:latin typeface="Arial" pitchFamily="34" charset="0"/>
            </a:endParaRPr>
          </a:p>
        </p:txBody>
      </p:sp>
      <p:sp>
        <p:nvSpPr>
          <p:cNvPr id="58" name="Textfeld 570">
            <a:extLst>
              <a:ext uri="{FF2B5EF4-FFF2-40B4-BE49-F238E27FC236}">
                <a16:creationId xmlns:a16="http://schemas.microsoft.com/office/drawing/2014/main" id="{9E3D746D-7C3E-4C2E-A190-119BE186CC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2925" y="5218273"/>
            <a:ext cx="723523" cy="3133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36000" tIns="18000" rIns="36000" bIns="18000">
            <a:spAutoFit/>
          </a:bodyPr>
          <a:lstStyle/>
          <a:p>
            <a:pPr algn="ctr" eaLnBrk="0" hangingPunct="0"/>
            <a:r>
              <a:rPr lang="de-DE" b="1" dirty="0">
                <a:solidFill>
                  <a:srgbClr val="24619F"/>
                </a:solidFill>
                <a:cs typeface="Arial" pitchFamily="34" charset="0"/>
              </a:rPr>
              <a:t>EAFS</a:t>
            </a:r>
          </a:p>
        </p:txBody>
      </p:sp>
      <p:grpSp>
        <p:nvGrpSpPr>
          <p:cNvPr id="59" name="Gruppieren 537">
            <a:extLst>
              <a:ext uri="{FF2B5EF4-FFF2-40B4-BE49-F238E27FC236}">
                <a16:creationId xmlns:a16="http://schemas.microsoft.com/office/drawing/2014/main" id="{4E37706C-51FB-49A1-80DD-A1761D32D271}"/>
              </a:ext>
            </a:extLst>
          </p:cNvPr>
          <p:cNvGrpSpPr/>
          <p:nvPr/>
        </p:nvGrpSpPr>
        <p:grpSpPr>
          <a:xfrm>
            <a:off x="3059832" y="4334022"/>
            <a:ext cx="2292965" cy="633839"/>
            <a:chOff x="3352801" y="4401494"/>
            <a:chExt cx="2292965" cy="633839"/>
          </a:xfrm>
        </p:grpSpPr>
        <p:sp>
          <p:nvSpPr>
            <p:cNvPr id="60" name="Ellipse 59">
              <a:extLst>
                <a:ext uri="{FF2B5EF4-FFF2-40B4-BE49-F238E27FC236}">
                  <a16:creationId xmlns:a16="http://schemas.microsoft.com/office/drawing/2014/main" id="{AD6D02CD-84C2-4F1C-87B8-8D9CA9B5DAD6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352801" y="4546601"/>
              <a:ext cx="144000" cy="14400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800" b="0" i="0" u="none" strike="noStrike" cap="none" normalizeH="0" baseline="0">
                <a:ln>
                  <a:noFill/>
                </a:ln>
                <a:solidFill>
                  <a:srgbClr val="24619F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61" name="Textfeld 570">
              <a:extLst>
                <a:ext uri="{FF2B5EF4-FFF2-40B4-BE49-F238E27FC236}">
                  <a16:creationId xmlns:a16="http://schemas.microsoft.com/office/drawing/2014/main" id="{ECB6EB20-639D-4DED-AB8C-C3C3B65486E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73403" y="4401494"/>
              <a:ext cx="1172363" cy="52879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lIns="36000" tIns="18000" rIns="36000" bIns="18000">
              <a:spAutoFit/>
            </a:bodyPr>
            <a:lstStyle/>
            <a:p>
              <a:pPr algn="ctr" eaLnBrk="0" hangingPunct="0"/>
              <a:r>
                <a:rPr lang="de-DE" sz="1600" b="1" dirty="0" err="1">
                  <a:solidFill>
                    <a:srgbClr val="24619F"/>
                  </a:solidFill>
                  <a:cs typeface="Arial" pitchFamily="34" charset="0"/>
                </a:rPr>
                <a:t>reduction</a:t>
              </a:r>
              <a:br>
                <a:rPr lang="de-DE" sz="1600" b="1" dirty="0">
                  <a:solidFill>
                    <a:srgbClr val="24619F"/>
                  </a:solidFill>
                  <a:cs typeface="Arial" pitchFamily="34" charset="0"/>
                </a:rPr>
              </a:br>
              <a:r>
                <a:rPr lang="de-DE" sz="1600" b="1" dirty="0">
                  <a:solidFill>
                    <a:srgbClr val="24619F"/>
                  </a:solidFill>
                  <a:cs typeface="Arial" pitchFamily="34" charset="0"/>
                </a:rPr>
                <a:t>in lab</a:t>
              </a:r>
            </a:p>
          </p:txBody>
        </p:sp>
        <p:cxnSp>
          <p:nvCxnSpPr>
            <p:cNvPr id="62" name="Gerade Verbindung mit Pfeil 61">
              <a:extLst>
                <a:ext uri="{FF2B5EF4-FFF2-40B4-BE49-F238E27FC236}">
                  <a16:creationId xmlns:a16="http://schemas.microsoft.com/office/drawing/2014/main" id="{52404852-0772-4801-9C5B-1A350401B60F}"/>
                </a:ext>
              </a:extLst>
            </p:cNvPr>
            <p:cNvCxnSpPr/>
            <p:nvPr/>
          </p:nvCxnSpPr>
          <p:spPr bwMode="auto">
            <a:xfrm flipH="1" flipV="1">
              <a:off x="3475713" y="4645979"/>
              <a:ext cx="1722819" cy="389354"/>
            </a:xfrm>
            <a:prstGeom prst="straightConnector1">
              <a:avLst/>
            </a:prstGeom>
            <a:solidFill>
              <a:schemeClr val="accent1"/>
            </a:solidFill>
            <a:ln w="317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sp>
        <p:nvSpPr>
          <p:cNvPr id="63" name="Pfeil nach rechts 62">
            <a:extLst>
              <a:ext uri="{FF2B5EF4-FFF2-40B4-BE49-F238E27FC236}">
                <a16:creationId xmlns:a16="http://schemas.microsoft.com/office/drawing/2014/main" id="{9CB198DA-DFB6-43E3-B9B5-E85567AD747C}"/>
              </a:ext>
            </a:extLst>
          </p:cNvPr>
          <p:cNvSpPr>
            <a:spLocks/>
          </p:cNvSpPr>
          <p:nvPr/>
        </p:nvSpPr>
        <p:spPr bwMode="auto">
          <a:xfrm rot="9540000">
            <a:off x="2811300" y="4558528"/>
            <a:ext cx="288000" cy="1800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>
              <a:ln>
                <a:noFill/>
              </a:ln>
              <a:solidFill>
                <a:srgbClr val="24619F"/>
              </a:solidFill>
              <a:effectLst/>
              <a:latin typeface="Arial" pitchFamily="34" charset="0"/>
            </a:endParaRPr>
          </a:p>
        </p:txBody>
      </p:sp>
      <p:sp>
        <p:nvSpPr>
          <p:cNvPr id="64" name="Textfeld 570">
            <a:extLst>
              <a:ext uri="{FF2B5EF4-FFF2-40B4-BE49-F238E27FC236}">
                <a16:creationId xmlns:a16="http://schemas.microsoft.com/office/drawing/2014/main" id="{A94ABDCF-F629-49F7-9B2A-5CD8D084CF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836" y="4301824"/>
            <a:ext cx="2445147" cy="528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36000" tIns="18000" rIns="36000" bIns="18000">
            <a:spAutoFit/>
          </a:bodyPr>
          <a:lstStyle/>
          <a:p>
            <a:pPr marL="715963" indent="-715963" eaLnBrk="0" hangingPunct="0"/>
            <a:r>
              <a:rPr lang="de-DE" sz="1600" b="1" dirty="0" err="1">
                <a:solidFill>
                  <a:srgbClr val="24619F"/>
                </a:solidFill>
                <a:cs typeface="Arial" pitchFamily="34" charset="0"/>
              </a:rPr>
              <a:t>Adding</a:t>
            </a:r>
            <a:r>
              <a:rPr lang="de-DE" sz="1600" b="1" dirty="0">
                <a:solidFill>
                  <a:srgbClr val="24619F"/>
                </a:solidFill>
                <a:cs typeface="Arial" pitchFamily="34" charset="0"/>
              </a:rPr>
              <a:t> </a:t>
            </a:r>
            <a:r>
              <a:rPr lang="de-DE" sz="1600" b="1" dirty="0" err="1">
                <a:solidFill>
                  <a:srgbClr val="24619F"/>
                </a:solidFill>
                <a:cs typeface="Arial" pitchFamily="34" charset="0"/>
              </a:rPr>
              <a:t>lime</a:t>
            </a:r>
            <a:endParaRPr lang="de-DE" sz="1600" b="1" dirty="0">
              <a:solidFill>
                <a:srgbClr val="24619F"/>
              </a:solidFill>
              <a:cs typeface="Arial" pitchFamily="34" charset="0"/>
            </a:endParaRPr>
          </a:p>
          <a:p>
            <a:pPr marL="715963" indent="-715963" eaLnBrk="0" hangingPunct="0"/>
            <a:r>
              <a:rPr lang="de-DE" sz="1600" b="1" dirty="0" err="1">
                <a:solidFill>
                  <a:srgbClr val="24619F"/>
                </a:solidFill>
                <a:cs typeface="Arial" pitchFamily="34" charset="0"/>
              </a:rPr>
              <a:t>containing</a:t>
            </a:r>
            <a:r>
              <a:rPr lang="de-DE" sz="1600" b="1" dirty="0">
                <a:solidFill>
                  <a:srgbClr val="24619F"/>
                </a:solidFill>
                <a:cs typeface="Arial" pitchFamily="34" charset="0"/>
              </a:rPr>
              <a:t> </a:t>
            </a:r>
            <a:r>
              <a:rPr lang="de-DE" sz="1600" b="1" dirty="0" err="1">
                <a:solidFill>
                  <a:srgbClr val="24619F"/>
                </a:solidFill>
                <a:cs typeface="Arial" pitchFamily="34" charset="0"/>
              </a:rPr>
              <a:t>materials</a:t>
            </a:r>
            <a:endParaRPr lang="de-DE" sz="1600" b="1" dirty="0">
              <a:solidFill>
                <a:srgbClr val="24619F"/>
              </a:solidFill>
              <a:cs typeface="Arial" pitchFamily="34" charset="0"/>
            </a:endParaRPr>
          </a:p>
        </p:txBody>
      </p:sp>
      <p:sp>
        <p:nvSpPr>
          <p:cNvPr id="65" name="Textfeld 571">
            <a:extLst>
              <a:ext uri="{FF2B5EF4-FFF2-40B4-BE49-F238E27FC236}">
                <a16:creationId xmlns:a16="http://schemas.microsoft.com/office/drawing/2014/main" id="{D35170CF-8AE9-4980-BF1E-0FDF9C2DED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6236" y="5480953"/>
            <a:ext cx="96853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/>
            <a:r>
              <a:rPr lang="de-DE" b="1" dirty="0">
                <a:solidFill>
                  <a:srgbClr val="24619F"/>
                </a:solidFill>
                <a:cs typeface="Arial" pitchFamily="34" charset="0"/>
              </a:rPr>
              <a:t>100%</a:t>
            </a:r>
          </a:p>
        </p:txBody>
      </p:sp>
      <p:sp>
        <p:nvSpPr>
          <p:cNvPr id="66" name="Textfeld 65">
            <a:extLst>
              <a:ext uri="{FF2B5EF4-FFF2-40B4-BE49-F238E27FC236}">
                <a16:creationId xmlns:a16="http://schemas.microsoft.com/office/drawing/2014/main" id="{0CD3D900-AF4F-4B1D-8783-5A72268C0770}"/>
              </a:ext>
            </a:extLst>
          </p:cNvPr>
          <p:cNvSpPr txBox="1"/>
          <p:nvPr/>
        </p:nvSpPr>
        <p:spPr>
          <a:xfrm>
            <a:off x="7048875" y="5480728"/>
            <a:ext cx="641522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de-DE" b="1" dirty="0">
                <a:solidFill>
                  <a:srgbClr val="24619F"/>
                </a:solidFill>
                <a:cs typeface="Arial" pitchFamily="34" charset="0"/>
              </a:rPr>
              <a:t>0%</a:t>
            </a:r>
          </a:p>
        </p:txBody>
      </p:sp>
      <p:sp>
        <p:nvSpPr>
          <p:cNvPr id="67" name="Textfeld 66">
            <a:extLst>
              <a:ext uri="{FF2B5EF4-FFF2-40B4-BE49-F238E27FC236}">
                <a16:creationId xmlns:a16="http://schemas.microsoft.com/office/drawing/2014/main" id="{41B3E122-5CAC-417C-8ECD-D673E29467F2}"/>
              </a:ext>
            </a:extLst>
          </p:cNvPr>
          <p:cNvSpPr txBox="1"/>
          <p:nvPr/>
        </p:nvSpPr>
        <p:spPr>
          <a:xfrm>
            <a:off x="3510769" y="1038328"/>
            <a:ext cx="641522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 eaLnBrk="0" hangingPunct="0">
              <a:defRPr/>
            </a:pPr>
            <a:r>
              <a:rPr lang="de-DE" b="1" dirty="0">
                <a:solidFill>
                  <a:srgbClr val="24619F"/>
                </a:solidFill>
                <a:cs typeface="Arial" pitchFamily="34" charset="0"/>
              </a:rPr>
              <a:t>0%</a:t>
            </a:r>
          </a:p>
        </p:txBody>
      </p:sp>
      <p:sp>
        <p:nvSpPr>
          <p:cNvPr id="68" name="Pfeil nach rechts 67">
            <a:extLst>
              <a:ext uri="{FF2B5EF4-FFF2-40B4-BE49-F238E27FC236}">
                <a16:creationId xmlns:a16="http://schemas.microsoft.com/office/drawing/2014/main" id="{74CAC091-82F9-4192-9ECE-22C1167BE1E4}"/>
              </a:ext>
            </a:extLst>
          </p:cNvPr>
          <p:cNvSpPr>
            <a:spLocks/>
          </p:cNvSpPr>
          <p:nvPr/>
        </p:nvSpPr>
        <p:spPr bwMode="auto">
          <a:xfrm rot="-3660000">
            <a:off x="3107775" y="4243098"/>
            <a:ext cx="360000" cy="1800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69" name="Textfeld 570">
            <a:extLst>
              <a:ext uri="{FF2B5EF4-FFF2-40B4-BE49-F238E27FC236}">
                <a16:creationId xmlns:a16="http://schemas.microsoft.com/office/drawing/2014/main" id="{5F6682FD-D106-4696-9F27-255ECBED06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7163" y="2213592"/>
            <a:ext cx="2445147" cy="52879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none" lIns="36000" tIns="18000" rIns="36000" bIns="18000">
            <a:spAutoFit/>
          </a:bodyPr>
          <a:lstStyle/>
          <a:p>
            <a:pPr eaLnBrk="0" hangingPunct="0"/>
            <a:r>
              <a:rPr lang="de-DE" sz="1600" b="1" dirty="0" err="1">
                <a:solidFill>
                  <a:srgbClr val="24619F"/>
                </a:solidFill>
                <a:cs typeface="Arial" pitchFamily="34" charset="0"/>
              </a:rPr>
              <a:t>Adding</a:t>
            </a:r>
            <a:r>
              <a:rPr lang="de-DE" sz="1600" b="1" dirty="0">
                <a:solidFill>
                  <a:srgbClr val="24619F"/>
                </a:solidFill>
                <a:cs typeface="Arial" pitchFamily="34" charset="0"/>
              </a:rPr>
              <a:t> </a:t>
            </a:r>
            <a:r>
              <a:rPr lang="de-DE" sz="1600" b="1" dirty="0" err="1">
                <a:solidFill>
                  <a:srgbClr val="24619F"/>
                </a:solidFill>
                <a:cs typeface="Arial" pitchFamily="34" charset="0"/>
              </a:rPr>
              <a:t>silica</a:t>
            </a:r>
            <a:br>
              <a:rPr lang="de-DE" sz="1600" b="1" dirty="0">
                <a:solidFill>
                  <a:srgbClr val="24619F"/>
                </a:solidFill>
                <a:cs typeface="Arial" pitchFamily="34" charset="0"/>
              </a:rPr>
            </a:br>
            <a:r>
              <a:rPr lang="de-DE" sz="1600" b="1" dirty="0" err="1">
                <a:solidFill>
                  <a:srgbClr val="24619F"/>
                </a:solidFill>
                <a:cs typeface="Arial" pitchFamily="34" charset="0"/>
              </a:rPr>
              <a:t>containing</a:t>
            </a:r>
            <a:r>
              <a:rPr lang="de-DE" sz="1600" b="1" dirty="0">
                <a:solidFill>
                  <a:srgbClr val="24619F"/>
                </a:solidFill>
                <a:cs typeface="Arial" pitchFamily="34" charset="0"/>
              </a:rPr>
              <a:t> </a:t>
            </a:r>
            <a:r>
              <a:rPr lang="de-DE" sz="1600" b="1" dirty="0" err="1">
                <a:solidFill>
                  <a:srgbClr val="24619F"/>
                </a:solidFill>
                <a:cs typeface="Arial" pitchFamily="34" charset="0"/>
              </a:rPr>
              <a:t>materials</a:t>
            </a:r>
            <a:endParaRPr lang="de-DE" sz="1600" b="1" dirty="0">
              <a:solidFill>
                <a:srgbClr val="24619F"/>
              </a:solidFill>
              <a:cs typeface="Arial" pitchFamily="34" charset="0"/>
            </a:endParaRPr>
          </a:p>
        </p:txBody>
      </p:sp>
      <p:cxnSp>
        <p:nvCxnSpPr>
          <p:cNvPr id="70" name="Gerade Verbindung 69">
            <a:extLst>
              <a:ext uri="{FF2B5EF4-FFF2-40B4-BE49-F238E27FC236}">
                <a16:creationId xmlns:a16="http://schemas.microsoft.com/office/drawing/2014/main" id="{E4E99B67-085F-4952-ABA2-DE4275F754DB}"/>
              </a:ext>
            </a:extLst>
          </p:cNvPr>
          <p:cNvCxnSpPr/>
          <p:nvPr/>
        </p:nvCxnSpPr>
        <p:spPr bwMode="auto">
          <a:xfrm flipH="1" flipV="1">
            <a:off x="2584076" y="2834183"/>
            <a:ext cx="835796" cy="129785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751380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  <p:bldP spid="6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693BB6BE-0DDF-4037-B9D2-5543775DC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0AD28-0922-5E40-9B25-B880108D1BE6}" type="slidenum">
              <a:rPr lang="de-DE" altLang="x-none" smtClean="0"/>
              <a:pPr/>
              <a:t>5</a:t>
            </a:fld>
            <a:endParaRPr lang="de-DE" altLang="x-non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70BE0D7-1586-4275-8552-8135C4CAB628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DE"/>
              <a:t>Slag Valorisation Symposium, 02.04.2019</a:t>
            </a:r>
            <a:endParaRPr lang="de-DE" dirty="0"/>
          </a:p>
        </p:txBody>
      </p:sp>
      <p:pic>
        <p:nvPicPr>
          <p:cNvPr id="6" name="watergranulation">
            <a:hlinkClick r:id="" action="ppaction://media"/>
            <a:extLst>
              <a:ext uri="{FF2B5EF4-FFF2-40B4-BE49-F238E27FC236}">
                <a16:creationId xmlns:a16="http://schemas.microsoft.com/office/drawing/2014/main" id="{D3096AF1-0951-4E97-A007-B4C5670DBCB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302730" y="1268760"/>
            <a:ext cx="2661758" cy="4732015"/>
          </a:xfrm>
          <a:prstGeom prst="rect">
            <a:avLst/>
          </a:prstGeom>
        </p:spPr>
      </p:pic>
      <p:pic>
        <p:nvPicPr>
          <p:cNvPr id="7" name="low_visc">
            <a:hlinkClick r:id="" action="ppaction://media"/>
            <a:extLst>
              <a:ext uri="{FF2B5EF4-FFF2-40B4-BE49-F238E27FC236}">
                <a16:creationId xmlns:a16="http://schemas.microsoft.com/office/drawing/2014/main" id="{18D83834-DACB-49D5-A699-2CB9B4257BF0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77876" y="1268760"/>
            <a:ext cx="2661759" cy="4732016"/>
          </a:xfrm>
          <a:prstGeom prst="rect">
            <a:avLst/>
          </a:prstGeom>
        </p:spPr>
      </p:pic>
      <p:pic>
        <p:nvPicPr>
          <p:cNvPr id="8" name="high_visc">
            <a:hlinkClick r:id="" action="ppaction://media"/>
            <a:extLst>
              <a:ext uri="{FF2B5EF4-FFF2-40B4-BE49-F238E27FC236}">
                <a16:creationId xmlns:a16="http://schemas.microsoft.com/office/drawing/2014/main" id="{D3ECE948-D060-4E50-B91D-AC5A007F105D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494418" y="1268760"/>
            <a:ext cx="2661758" cy="4732016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EC496B11-CD1C-4FBC-9288-195471061518}"/>
              </a:ext>
            </a:extLst>
          </p:cNvPr>
          <p:cNvSpPr txBox="1"/>
          <p:nvPr/>
        </p:nvSpPr>
        <p:spPr>
          <a:xfrm>
            <a:off x="1050800" y="6000775"/>
            <a:ext cx="1915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>
                <a:solidFill>
                  <a:srgbClr val="24619F"/>
                </a:solidFill>
              </a:rPr>
              <a:t>regular</a:t>
            </a:r>
            <a:r>
              <a:rPr lang="de-DE" dirty="0">
                <a:solidFill>
                  <a:srgbClr val="24619F"/>
                </a:solidFill>
              </a:rPr>
              <a:t> </a:t>
            </a:r>
            <a:r>
              <a:rPr lang="de-DE" dirty="0" err="1">
                <a:solidFill>
                  <a:srgbClr val="24619F"/>
                </a:solidFill>
              </a:rPr>
              <a:t>remelting</a:t>
            </a:r>
            <a:endParaRPr lang="de-DE" dirty="0">
              <a:solidFill>
                <a:srgbClr val="24619F"/>
              </a:solidFill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931E151E-376B-4A53-A2F7-45699153FA7B}"/>
              </a:ext>
            </a:extLst>
          </p:cNvPr>
          <p:cNvSpPr txBox="1"/>
          <p:nvPr/>
        </p:nvSpPr>
        <p:spPr>
          <a:xfrm>
            <a:off x="4085351" y="6000775"/>
            <a:ext cx="1479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>
                <a:solidFill>
                  <a:srgbClr val="24619F"/>
                </a:solidFill>
              </a:rPr>
              <a:t>lime</a:t>
            </a:r>
            <a:r>
              <a:rPr lang="de-DE" dirty="0">
                <a:solidFill>
                  <a:srgbClr val="24619F"/>
                </a:solidFill>
              </a:rPr>
              <a:t> </a:t>
            </a:r>
            <a:r>
              <a:rPr lang="de-DE" dirty="0" err="1">
                <a:solidFill>
                  <a:srgbClr val="24619F"/>
                </a:solidFill>
              </a:rPr>
              <a:t>addition</a:t>
            </a:r>
            <a:endParaRPr lang="de-DE" dirty="0">
              <a:solidFill>
                <a:srgbClr val="24619F"/>
              </a:solidFill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8DDDDB2E-2CF4-407C-83CF-A4C0ACEB0E57}"/>
              </a:ext>
            </a:extLst>
          </p:cNvPr>
          <p:cNvSpPr txBox="1"/>
          <p:nvPr/>
        </p:nvSpPr>
        <p:spPr>
          <a:xfrm>
            <a:off x="6934333" y="5988745"/>
            <a:ext cx="19543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>
                <a:solidFill>
                  <a:srgbClr val="24619F"/>
                </a:solidFill>
              </a:rPr>
              <a:t>silica</a:t>
            </a:r>
            <a:r>
              <a:rPr lang="de-DE" dirty="0">
                <a:solidFill>
                  <a:srgbClr val="24619F"/>
                </a:solidFill>
              </a:rPr>
              <a:t> </a:t>
            </a:r>
            <a:r>
              <a:rPr lang="de-DE" dirty="0" err="1">
                <a:solidFill>
                  <a:srgbClr val="24619F"/>
                </a:solidFill>
              </a:rPr>
              <a:t>addition</a:t>
            </a:r>
            <a:r>
              <a:rPr lang="de-DE" dirty="0">
                <a:solidFill>
                  <a:srgbClr val="24619F"/>
                </a:solidFill>
              </a:rPr>
              <a:t> +</a:t>
            </a:r>
          </a:p>
          <a:p>
            <a:r>
              <a:rPr lang="de-DE" dirty="0" err="1">
                <a:solidFill>
                  <a:srgbClr val="24619F"/>
                </a:solidFill>
              </a:rPr>
              <a:t>water</a:t>
            </a:r>
            <a:r>
              <a:rPr lang="de-DE" dirty="0">
                <a:solidFill>
                  <a:srgbClr val="24619F"/>
                </a:solidFill>
              </a:rPr>
              <a:t> </a:t>
            </a:r>
            <a:r>
              <a:rPr lang="de-DE" dirty="0" err="1">
                <a:solidFill>
                  <a:srgbClr val="24619F"/>
                </a:solidFill>
              </a:rPr>
              <a:t>granulation</a:t>
            </a:r>
            <a:endParaRPr lang="de-DE" dirty="0">
              <a:solidFill>
                <a:srgbClr val="24619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0221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8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77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323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86C3A272-FC61-4648-BD17-8BD8DCD9B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0AD28-0922-5E40-9B25-B880108D1BE6}" type="slidenum">
              <a:rPr lang="de-DE" altLang="x-none" smtClean="0"/>
              <a:pPr/>
              <a:t>6</a:t>
            </a:fld>
            <a:endParaRPr lang="de-DE" altLang="x-non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EC5E477-168D-4777-A7E5-76618EE32186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DE" dirty="0"/>
              <a:t>Slag Valorisation Symposium, 02.04.2019</a:t>
            </a:r>
          </a:p>
        </p:txBody>
      </p:sp>
      <p:pic>
        <p:nvPicPr>
          <p:cNvPr id="6" name="Grafik 5" descr="P2014-00521 10x.JPG">
            <a:extLst>
              <a:ext uri="{FF2B5EF4-FFF2-40B4-BE49-F238E27FC236}">
                <a16:creationId xmlns:a16="http://schemas.microsoft.com/office/drawing/2014/main" id="{B2774EFA-6493-4E5E-84B2-169AB512D35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 t="49753" r="49700"/>
          <a:stretch>
            <a:fillRect/>
          </a:stretch>
        </p:blipFill>
        <p:spPr>
          <a:xfrm>
            <a:off x="4437075" y="1154415"/>
            <a:ext cx="4599421" cy="3445934"/>
          </a:xfrm>
          <a:prstGeom prst="rect">
            <a:avLst/>
          </a:prstGeom>
        </p:spPr>
      </p:pic>
      <p:pic>
        <p:nvPicPr>
          <p:cNvPr id="7" name="Grafik 6" descr="14-017, KS10 2, 20x.jpg">
            <a:extLst>
              <a:ext uri="{FF2B5EF4-FFF2-40B4-BE49-F238E27FC236}">
                <a16:creationId xmlns:a16="http://schemas.microsoft.com/office/drawing/2014/main" id="{E7DEDFA5-DE8D-47C6-BB53-376D789808D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05906" y="3972860"/>
            <a:ext cx="3402598" cy="2551949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06448C0B-0481-4B3B-BBCB-BFF4B095F633}"/>
              </a:ext>
            </a:extLst>
          </p:cNvPr>
          <p:cNvSpPr/>
          <p:nvPr/>
        </p:nvSpPr>
        <p:spPr>
          <a:xfrm>
            <a:off x="4280086" y="6074482"/>
            <a:ext cx="143981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600" dirty="0">
                <a:solidFill>
                  <a:srgbClr val="24619F"/>
                </a:solidFill>
              </a:rPr>
              <a:t>Glass </a:t>
            </a:r>
            <a:r>
              <a:rPr lang="de-DE" sz="1600" dirty="0" err="1">
                <a:solidFill>
                  <a:srgbClr val="24619F"/>
                </a:solidFill>
              </a:rPr>
              <a:t>content</a:t>
            </a:r>
            <a:br>
              <a:rPr lang="de-DE" sz="1600" dirty="0">
                <a:solidFill>
                  <a:srgbClr val="24619F"/>
                </a:solidFill>
              </a:rPr>
            </a:br>
            <a:r>
              <a:rPr lang="de-DE" sz="1600" dirty="0">
                <a:solidFill>
                  <a:srgbClr val="24619F"/>
                </a:solidFill>
              </a:rPr>
              <a:t>&gt; 99 Vol.-%</a:t>
            </a:r>
          </a:p>
        </p:txBody>
      </p: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ABC6AEEA-80DA-43C0-B42C-BC78F35F57D9}"/>
              </a:ext>
            </a:extLst>
          </p:cNvPr>
          <p:cNvGrpSpPr/>
          <p:nvPr/>
        </p:nvGrpSpPr>
        <p:grpSpPr>
          <a:xfrm>
            <a:off x="-108520" y="1268760"/>
            <a:ext cx="4765529" cy="4680520"/>
            <a:chOff x="1619672" y="1412776"/>
            <a:chExt cx="4765529" cy="4680520"/>
          </a:xfrm>
        </p:grpSpPr>
        <p:pic>
          <p:nvPicPr>
            <p:cNvPr id="12" name="Grafik 11">
              <a:extLst>
                <a:ext uri="{FF2B5EF4-FFF2-40B4-BE49-F238E27FC236}">
                  <a16:creationId xmlns:a16="http://schemas.microsoft.com/office/drawing/2014/main" id="{647037EC-7D55-4024-8DF5-759A3FC4F0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3380" b="9036"/>
            <a:stretch/>
          </p:blipFill>
          <p:spPr>
            <a:xfrm>
              <a:off x="2411760" y="1412776"/>
              <a:ext cx="3973441" cy="4680520"/>
            </a:xfrm>
            <a:prstGeom prst="rect">
              <a:avLst/>
            </a:prstGeom>
          </p:spPr>
        </p:pic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1A7EB7F1-29FE-42CF-A0B4-C549169D23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89709" b="20232"/>
            <a:stretch/>
          </p:blipFill>
          <p:spPr>
            <a:xfrm>
              <a:off x="1619672" y="1412776"/>
              <a:ext cx="877098" cy="4104456"/>
            </a:xfrm>
            <a:prstGeom prst="rect">
              <a:avLst/>
            </a:prstGeom>
          </p:spPr>
        </p:pic>
      </p:grpSp>
      <p:sp>
        <p:nvSpPr>
          <p:cNvPr id="15" name="Textfeld 5">
            <a:extLst>
              <a:ext uri="{FF2B5EF4-FFF2-40B4-BE49-F238E27FC236}">
                <a16:creationId xmlns:a16="http://schemas.microsoft.com/office/drawing/2014/main" id="{F7E07B09-3D26-4215-B19F-298B16C13ABA}"/>
              </a:ext>
            </a:extLst>
          </p:cNvPr>
          <p:cNvSpPr txBox="1"/>
          <p:nvPr/>
        </p:nvSpPr>
        <p:spPr>
          <a:xfrm>
            <a:off x="1532311" y="1493556"/>
            <a:ext cx="2263056" cy="311496"/>
          </a:xfrm>
          <a:prstGeom prst="rect">
            <a:avLst/>
          </a:prstGeom>
          <a:solidFill>
            <a:sysClr val="window" lastClr="FFFFFF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squar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400" dirty="0">
                <a:solidFill>
                  <a:schemeClr val="accent1"/>
                </a:solidFill>
              </a:rPr>
              <a:t>FEhS GBS </a:t>
            </a:r>
            <a:r>
              <a:rPr lang="de-DE" sz="1400" dirty="0" err="1">
                <a:solidFill>
                  <a:schemeClr val="accent1"/>
                </a:solidFill>
              </a:rPr>
              <a:t>monitoring</a:t>
            </a:r>
            <a:endParaRPr lang="de-DE" sz="14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1826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71942448-901C-4542-B710-0384BD28C6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0AD28-0922-5E40-9B25-B880108D1BE6}" type="slidenum">
              <a:rPr lang="de-DE" altLang="x-none" smtClean="0"/>
              <a:pPr/>
              <a:t>7</a:t>
            </a:fld>
            <a:endParaRPr lang="de-DE" altLang="x-none" dirty="0"/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B04735E8-19D2-4F2F-ADE5-4BC12ABC59D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58239" y="1080616"/>
            <a:ext cx="6721515" cy="476176"/>
          </a:xfrm>
        </p:spPr>
        <p:txBody>
          <a:bodyPr/>
          <a:lstStyle/>
          <a:p>
            <a:r>
              <a:rPr lang="de-DE" dirty="0" err="1"/>
              <a:t>Composition</a:t>
            </a:r>
            <a:r>
              <a:rPr lang="de-DE" dirty="0"/>
              <a:t> after </a:t>
            </a:r>
            <a:r>
              <a:rPr lang="de-DE" dirty="0" err="1"/>
              <a:t>complete</a:t>
            </a:r>
            <a:r>
              <a:rPr lang="de-DE" dirty="0"/>
              <a:t> </a:t>
            </a:r>
            <a:r>
              <a:rPr lang="de-DE" dirty="0" err="1"/>
              <a:t>reduction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4305044-00A1-4FA8-8386-8C741F9D214A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DE"/>
              <a:t>Slag Valorisation Symposium, 02.04.2019</a:t>
            </a:r>
            <a:endParaRPr lang="de-DE" dirty="0"/>
          </a:p>
        </p:txBody>
      </p:sp>
      <p:graphicFrame>
        <p:nvGraphicFramePr>
          <p:cNvPr id="13" name="Tabelle 12">
            <a:extLst>
              <a:ext uri="{FF2B5EF4-FFF2-40B4-BE49-F238E27FC236}">
                <a16:creationId xmlns:a16="http://schemas.microsoft.com/office/drawing/2014/main" id="{8A646C29-E956-4921-9AAF-85D71DFAF0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5768697"/>
              </p:ext>
            </p:extLst>
          </p:nvPr>
        </p:nvGraphicFramePr>
        <p:xfrm>
          <a:off x="658800" y="2060848"/>
          <a:ext cx="6721518" cy="86409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60254">
                  <a:extLst>
                    <a:ext uri="{9D8B030D-6E8A-4147-A177-3AD203B41FA5}">
                      <a16:colId xmlns:a16="http://schemas.microsoft.com/office/drawing/2014/main" val="214697336"/>
                    </a:ext>
                  </a:extLst>
                </a:gridCol>
                <a:gridCol w="561804">
                  <a:extLst>
                    <a:ext uri="{9D8B030D-6E8A-4147-A177-3AD203B41FA5}">
                      <a16:colId xmlns:a16="http://schemas.microsoft.com/office/drawing/2014/main" val="1046991627"/>
                    </a:ext>
                  </a:extLst>
                </a:gridCol>
                <a:gridCol w="562642">
                  <a:extLst>
                    <a:ext uri="{9D8B030D-6E8A-4147-A177-3AD203B41FA5}">
                      <a16:colId xmlns:a16="http://schemas.microsoft.com/office/drawing/2014/main" val="819879336"/>
                    </a:ext>
                  </a:extLst>
                </a:gridCol>
                <a:gridCol w="562642">
                  <a:extLst>
                    <a:ext uri="{9D8B030D-6E8A-4147-A177-3AD203B41FA5}">
                      <a16:colId xmlns:a16="http://schemas.microsoft.com/office/drawing/2014/main" val="91227087"/>
                    </a:ext>
                  </a:extLst>
                </a:gridCol>
                <a:gridCol w="561804">
                  <a:extLst>
                    <a:ext uri="{9D8B030D-6E8A-4147-A177-3AD203B41FA5}">
                      <a16:colId xmlns:a16="http://schemas.microsoft.com/office/drawing/2014/main" val="587695760"/>
                    </a:ext>
                  </a:extLst>
                </a:gridCol>
                <a:gridCol w="562642">
                  <a:extLst>
                    <a:ext uri="{9D8B030D-6E8A-4147-A177-3AD203B41FA5}">
                      <a16:colId xmlns:a16="http://schemas.microsoft.com/office/drawing/2014/main" val="664165630"/>
                    </a:ext>
                  </a:extLst>
                </a:gridCol>
                <a:gridCol w="562642">
                  <a:extLst>
                    <a:ext uri="{9D8B030D-6E8A-4147-A177-3AD203B41FA5}">
                      <a16:colId xmlns:a16="http://schemas.microsoft.com/office/drawing/2014/main" val="3928079600"/>
                    </a:ext>
                  </a:extLst>
                </a:gridCol>
                <a:gridCol w="561804">
                  <a:extLst>
                    <a:ext uri="{9D8B030D-6E8A-4147-A177-3AD203B41FA5}">
                      <a16:colId xmlns:a16="http://schemas.microsoft.com/office/drawing/2014/main" val="2347340020"/>
                    </a:ext>
                  </a:extLst>
                </a:gridCol>
                <a:gridCol w="562642">
                  <a:extLst>
                    <a:ext uri="{9D8B030D-6E8A-4147-A177-3AD203B41FA5}">
                      <a16:colId xmlns:a16="http://schemas.microsoft.com/office/drawing/2014/main" val="674800737"/>
                    </a:ext>
                  </a:extLst>
                </a:gridCol>
                <a:gridCol w="562642">
                  <a:extLst>
                    <a:ext uri="{9D8B030D-6E8A-4147-A177-3AD203B41FA5}">
                      <a16:colId xmlns:a16="http://schemas.microsoft.com/office/drawing/2014/main" val="2545702868"/>
                    </a:ext>
                  </a:extLst>
                </a:gridCol>
              </a:tblGrid>
              <a:tr h="288032">
                <a:tc rowSpan="2"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 </a:t>
                      </a:r>
                      <a:r>
                        <a:rPr lang="en-GB" sz="2000" b="0" i="1" dirty="0">
                          <a:effectLst/>
                        </a:rPr>
                        <a:t>Slag</a:t>
                      </a:r>
                      <a:endParaRPr lang="de-DE" sz="1200" b="0" i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CaO</a:t>
                      </a:r>
                      <a:endParaRPr lang="de-DE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SiO</a:t>
                      </a:r>
                      <a:r>
                        <a:rPr lang="en-GB" sz="1200" baseline="-25000">
                          <a:effectLst/>
                        </a:rPr>
                        <a:t>2</a:t>
                      </a:r>
                      <a:endParaRPr lang="de-DE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MgO</a:t>
                      </a:r>
                      <a:endParaRPr lang="de-DE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Al</a:t>
                      </a:r>
                      <a:r>
                        <a:rPr lang="en-GB" sz="1200" baseline="-25000">
                          <a:effectLst/>
                        </a:rPr>
                        <a:t>2</a:t>
                      </a:r>
                      <a:r>
                        <a:rPr lang="en-GB" sz="1200">
                          <a:effectLst/>
                        </a:rPr>
                        <a:t>O</a:t>
                      </a:r>
                      <a:r>
                        <a:rPr lang="en-GB" sz="1200" baseline="-25000">
                          <a:effectLst/>
                        </a:rPr>
                        <a:t>3</a:t>
                      </a:r>
                      <a:endParaRPr lang="de-DE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Cr</a:t>
                      </a:r>
                      <a:r>
                        <a:rPr lang="en-GB" sz="1200" baseline="-25000">
                          <a:effectLst/>
                        </a:rPr>
                        <a:t>2</a:t>
                      </a:r>
                      <a:r>
                        <a:rPr lang="en-GB" sz="1200">
                          <a:effectLst/>
                        </a:rPr>
                        <a:t>O</a:t>
                      </a:r>
                      <a:r>
                        <a:rPr lang="en-GB" sz="1200" baseline="-25000">
                          <a:effectLst/>
                        </a:rPr>
                        <a:t>3</a:t>
                      </a:r>
                      <a:endParaRPr lang="de-DE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 err="1">
                          <a:effectLst/>
                        </a:rPr>
                        <a:t>FeO</a:t>
                      </a:r>
                      <a:endParaRPr lang="de-DE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Fe</a:t>
                      </a:r>
                      <a:r>
                        <a:rPr lang="en-GB" sz="1200" baseline="-25000" dirty="0">
                          <a:effectLst/>
                        </a:rPr>
                        <a:t>2</a:t>
                      </a:r>
                      <a:r>
                        <a:rPr lang="en-GB" sz="1200" dirty="0">
                          <a:effectLst/>
                        </a:rPr>
                        <a:t>O</a:t>
                      </a:r>
                      <a:r>
                        <a:rPr lang="en-GB" sz="1200" baseline="-25000" dirty="0">
                          <a:effectLst/>
                        </a:rPr>
                        <a:t>3</a:t>
                      </a:r>
                      <a:endParaRPr lang="de-DE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MnO</a:t>
                      </a:r>
                      <a:endParaRPr lang="de-DE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P</a:t>
                      </a:r>
                      <a:r>
                        <a:rPr lang="en-GB" sz="1200" baseline="-25000">
                          <a:effectLst/>
                        </a:rPr>
                        <a:t>2</a:t>
                      </a:r>
                      <a:r>
                        <a:rPr lang="en-GB" sz="1200">
                          <a:effectLst/>
                        </a:rPr>
                        <a:t>O</a:t>
                      </a:r>
                      <a:r>
                        <a:rPr lang="en-GB" sz="1200" baseline="-25000">
                          <a:effectLst/>
                        </a:rPr>
                        <a:t>5</a:t>
                      </a:r>
                      <a:endParaRPr lang="de-DE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extLst>
                  <a:ext uri="{0D108BD9-81ED-4DB2-BD59-A6C34878D82A}">
                    <a16:rowId xmlns:a16="http://schemas.microsoft.com/office/drawing/2014/main" val="1388143974"/>
                  </a:ext>
                </a:extLst>
              </a:tr>
              <a:tr h="288032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gridSpan="9"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(wt.-%)</a:t>
                      </a:r>
                      <a:endParaRPr lang="de-DE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7715518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Complete reduction</a:t>
                      </a:r>
                      <a:endParaRPr lang="de-DE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43.7</a:t>
                      </a:r>
                      <a:endParaRPr lang="de-DE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22.7</a:t>
                      </a:r>
                      <a:endParaRPr lang="de-DE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14.0</a:t>
                      </a:r>
                      <a:endParaRPr lang="de-DE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12.6</a:t>
                      </a:r>
                      <a:endParaRPr lang="de-DE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0.19</a:t>
                      </a:r>
                      <a:endParaRPr lang="de-DE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0.28</a:t>
                      </a:r>
                      <a:endParaRPr lang="de-DE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0.18</a:t>
                      </a:r>
                      <a:endParaRPr lang="de-DE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4.08</a:t>
                      </a:r>
                      <a:endParaRPr lang="de-DE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0.11</a:t>
                      </a:r>
                      <a:endParaRPr lang="de-DE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extLst>
                  <a:ext uri="{0D108BD9-81ED-4DB2-BD59-A6C34878D82A}">
                    <a16:rowId xmlns:a16="http://schemas.microsoft.com/office/drawing/2014/main" val="1152572432"/>
                  </a:ext>
                </a:extLst>
              </a:tr>
            </a:tbl>
          </a:graphicData>
        </a:graphic>
      </p:graphicFrame>
      <p:sp>
        <p:nvSpPr>
          <p:cNvPr id="14" name="Rechteck 13">
            <a:extLst>
              <a:ext uri="{FF2B5EF4-FFF2-40B4-BE49-F238E27FC236}">
                <a16:creationId xmlns:a16="http://schemas.microsoft.com/office/drawing/2014/main" id="{2D79F67B-FBF6-4E3C-B405-23108AF1370B}"/>
              </a:ext>
            </a:extLst>
          </p:cNvPr>
          <p:cNvSpPr/>
          <p:nvPr/>
        </p:nvSpPr>
        <p:spPr>
          <a:xfrm>
            <a:off x="5148064" y="2060848"/>
            <a:ext cx="1080120" cy="86409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31269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B06C2CF2-B0FB-4C63-B4D9-9B079F3DEA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10AD28-0922-5E40-9B25-B880108D1BE6}" type="slidenum">
              <a:rPr kumimoji="0" lang="de-DE" altLang="x-none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de-DE" altLang="x-none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2DFE801-02F7-44FA-9702-5E0A9CFF7FA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58238" y="1080616"/>
            <a:ext cx="8320069" cy="971920"/>
          </a:xfrm>
        </p:spPr>
        <p:txBody>
          <a:bodyPr/>
          <a:lstStyle/>
          <a:p>
            <a:r>
              <a:rPr lang="de-DE" dirty="0"/>
              <a:t>EAF </a:t>
            </a:r>
            <a:r>
              <a:rPr lang="de-DE" dirty="0" err="1"/>
              <a:t>slag</a:t>
            </a:r>
            <a:r>
              <a:rPr lang="de-DE" dirty="0"/>
              <a:t> </a:t>
            </a:r>
            <a:r>
              <a:rPr lang="de-DE" dirty="0" err="1"/>
              <a:t>disintegration</a:t>
            </a:r>
            <a:r>
              <a:rPr lang="de-DE" dirty="0"/>
              <a:t> after </a:t>
            </a:r>
            <a:r>
              <a:rPr lang="de-DE" dirty="0" err="1"/>
              <a:t>complete</a:t>
            </a:r>
            <a:r>
              <a:rPr lang="de-DE" dirty="0"/>
              <a:t> </a:t>
            </a:r>
            <a:r>
              <a:rPr lang="de-DE" dirty="0" err="1"/>
              <a:t>reduction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EC727CE-2794-4412-84B9-7B011D978164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900" b="0" i="0" u="none" strike="noStrike" kern="1200" cap="none" spc="0" normalizeH="0" baseline="0" noProof="0">
                <a:ln>
                  <a:noFill/>
                </a:ln>
                <a:solidFill>
                  <a:srgbClr val="00A3DB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Slag Valorisation Symposium, 02.04.2019</a:t>
            </a:r>
            <a:endParaRPr kumimoji="0" lang="de-DE" sz="900" b="0" i="0" u="none" strike="noStrike" kern="1200" cap="none" spc="0" normalizeH="0" baseline="0" noProof="0" dirty="0">
              <a:ln>
                <a:noFill/>
              </a:ln>
              <a:solidFill>
                <a:srgbClr val="00A3DB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grpSp>
        <p:nvGrpSpPr>
          <p:cNvPr id="8" name="Gruppieren 15">
            <a:extLst>
              <a:ext uri="{FF2B5EF4-FFF2-40B4-BE49-F238E27FC236}">
                <a16:creationId xmlns:a16="http://schemas.microsoft.com/office/drawing/2014/main" id="{2980ABF1-97F0-4F65-946D-70B6C69786E9}"/>
              </a:ext>
            </a:extLst>
          </p:cNvPr>
          <p:cNvGrpSpPr>
            <a:grpSpLocks/>
          </p:cNvGrpSpPr>
          <p:nvPr/>
        </p:nvGrpSpPr>
        <p:grpSpPr bwMode="auto">
          <a:xfrm>
            <a:off x="1346200" y="1640730"/>
            <a:ext cx="6451600" cy="5100638"/>
            <a:chOff x="1253333" y="818094"/>
            <a:chExt cx="6637343" cy="5100638"/>
          </a:xfrm>
        </p:grpSpPr>
        <p:pic>
          <p:nvPicPr>
            <p:cNvPr id="9" name="Picture 1" descr="H:\Daten\Masterarbeit\Metall\Zerfall\masterarbeit.jpg">
              <a:extLst>
                <a:ext uri="{FF2B5EF4-FFF2-40B4-BE49-F238E27FC236}">
                  <a16:creationId xmlns:a16="http://schemas.microsoft.com/office/drawing/2014/main" id="{857B4481-C6ED-44F3-8AA5-033091A193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253333" y="818094"/>
              <a:ext cx="6637343" cy="510063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cxnSp>
          <p:nvCxnSpPr>
            <p:cNvPr id="11" name="Gerade Verbindung mit Pfeil 6">
              <a:extLst>
                <a:ext uri="{FF2B5EF4-FFF2-40B4-BE49-F238E27FC236}">
                  <a16:creationId xmlns:a16="http://schemas.microsoft.com/office/drawing/2014/main" id="{93FD073E-FB06-4B98-A78E-BB0B074342B4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4067178" y="1833913"/>
              <a:ext cx="447675" cy="0"/>
            </a:xfrm>
            <a:prstGeom prst="straightConnector1">
              <a:avLst/>
            </a:prstGeom>
            <a:noFill/>
            <a:ln w="25400" algn="ctr">
              <a:solidFill>
                <a:srgbClr val="0070C0"/>
              </a:solidFill>
              <a:round/>
              <a:headEnd/>
              <a:tailEnd type="arrow" w="med" len="med"/>
            </a:ln>
          </p:spPr>
        </p:cxnSp>
        <p:cxnSp>
          <p:nvCxnSpPr>
            <p:cNvPr id="12" name="Gerade Verbindung mit Pfeil 7">
              <a:extLst>
                <a:ext uri="{FF2B5EF4-FFF2-40B4-BE49-F238E27FC236}">
                  <a16:creationId xmlns:a16="http://schemas.microsoft.com/office/drawing/2014/main" id="{6D289A63-23CD-434F-B1D3-AF2D50CCCFE6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2809877" y="2984788"/>
              <a:ext cx="0" cy="336841"/>
            </a:xfrm>
            <a:prstGeom prst="straightConnector1">
              <a:avLst/>
            </a:prstGeom>
            <a:noFill/>
            <a:ln w="25400" algn="ctr">
              <a:solidFill>
                <a:srgbClr val="0070C0"/>
              </a:solidFill>
              <a:round/>
              <a:headEnd/>
              <a:tailEnd type="arrow" w="med" len="med"/>
            </a:ln>
          </p:spPr>
        </p:cxnSp>
        <p:cxnSp>
          <p:nvCxnSpPr>
            <p:cNvPr id="13" name="Gerade Verbindung mit Pfeil 11">
              <a:extLst>
                <a:ext uri="{FF2B5EF4-FFF2-40B4-BE49-F238E27FC236}">
                  <a16:creationId xmlns:a16="http://schemas.microsoft.com/office/drawing/2014/main" id="{4F733137-8095-454E-BB99-28E24348680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086225" y="4562475"/>
              <a:ext cx="447675" cy="0"/>
            </a:xfrm>
            <a:prstGeom prst="straightConnector1">
              <a:avLst/>
            </a:prstGeom>
            <a:noFill/>
            <a:ln w="25400" algn="ctr">
              <a:solidFill>
                <a:srgbClr val="0070C0"/>
              </a:solidFill>
              <a:round/>
              <a:headEnd/>
              <a:tailEnd type="arrow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1229234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0A1DBE7F-EFF5-4F12-8AB8-6D64D60DC8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0AD28-0922-5E40-9B25-B880108D1BE6}" type="slidenum">
              <a:rPr lang="de-DE" altLang="x-none" smtClean="0"/>
              <a:pPr/>
              <a:t>9</a:t>
            </a:fld>
            <a:endParaRPr lang="de-DE" altLang="x-non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72C56E5-C0AA-40ED-97D6-0E71A7F0C808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DE">
                <a:latin typeface="+mn-lt"/>
              </a:rPr>
              <a:t>Slag Valorisation Symposium, 02.04.2019</a:t>
            </a:r>
            <a:endParaRPr lang="de-DE" dirty="0">
              <a:latin typeface="+mn-lt"/>
            </a:endParaRPr>
          </a:p>
        </p:txBody>
      </p:sp>
      <p:graphicFrame>
        <p:nvGraphicFramePr>
          <p:cNvPr id="6" name="Tabelle 5">
            <a:extLst>
              <a:ext uri="{FF2B5EF4-FFF2-40B4-BE49-F238E27FC236}">
                <a16:creationId xmlns:a16="http://schemas.microsoft.com/office/drawing/2014/main" id="{F86E9493-FD80-4C68-9A14-227B11FAC35C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71931" y="1566576"/>
          <a:ext cx="5700268" cy="5029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31917">
                  <a:extLst>
                    <a:ext uri="{9D8B030D-6E8A-4147-A177-3AD203B41FA5}">
                      <a16:colId xmlns:a16="http://schemas.microsoft.com/office/drawing/2014/main" val="1116000738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val="3950673125"/>
                    </a:ext>
                  </a:extLst>
                </a:gridCol>
                <a:gridCol w="1656183">
                  <a:extLst>
                    <a:ext uri="{9D8B030D-6E8A-4147-A177-3AD203B41FA5}">
                      <a16:colId xmlns:a16="http://schemas.microsoft.com/office/drawing/2014/main" val="136789149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err="1"/>
                        <a:t>Before</a:t>
                      </a:r>
                      <a:r>
                        <a:rPr lang="de-DE" dirty="0"/>
                        <a:t> </a:t>
                      </a:r>
                      <a:r>
                        <a:rPr lang="de-DE" dirty="0" err="1"/>
                        <a:t>reduction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After </a:t>
                      </a:r>
                      <a:r>
                        <a:rPr lang="de-DE" dirty="0" err="1"/>
                        <a:t>reduction</a:t>
                      </a:r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36129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 err="1"/>
                        <a:t>Wustite</a:t>
                      </a:r>
                      <a:endParaRPr lang="de-DE" dirty="0"/>
                    </a:p>
                    <a:p>
                      <a:r>
                        <a:rPr lang="de-DE" sz="1200" dirty="0" err="1"/>
                        <a:t>FeO</a:t>
                      </a:r>
                      <a:r>
                        <a:rPr lang="de-DE" sz="1200" baseline="-25000" dirty="0" err="1"/>
                        <a:t>x</a:t>
                      </a:r>
                      <a:endParaRPr lang="de-DE" sz="12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55252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Magnetite</a:t>
                      </a:r>
                    </a:p>
                    <a:p>
                      <a:r>
                        <a:rPr lang="de-DE" sz="1200" dirty="0"/>
                        <a:t>(Fe</a:t>
                      </a:r>
                      <a:r>
                        <a:rPr lang="de-DE" sz="1200" baseline="-25000" dirty="0"/>
                        <a:t>3</a:t>
                      </a:r>
                      <a:r>
                        <a:rPr lang="de-DE" sz="1200" dirty="0"/>
                        <a:t>O</a:t>
                      </a:r>
                      <a:r>
                        <a:rPr lang="de-DE" sz="1200" baseline="-25000" dirty="0"/>
                        <a:t>4</a:t>
                      </a:r>
                      <a:r>
                        <a:rPr lang="de-DE" sz="1200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48682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 err="1"/>
                        <a:t>Periclase</a:t>
                      </a:r>
                      <a:endParaRPr lang="de-DE" dirty="0"/>
                    </a:p>
                    <a:p>
                      <a:r>
                        <a:rPr lang="de-DE" sz="1200" dirty="0"/>
                        <a:t>(MgO)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97126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Calcio-Olivine (</a:t>
                      </a:r>
                      <a:r>
                        <a:rPr lang="el-GR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β</a:t>
                      </a:r>
                      <a:r>
                        <a:rPr lang="de-DE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r>
                        <a:rPr lang="de-DE" dirty="0">
                          <a:solidFill>
                            <a:srgbClr val="C00000"/>
                          </a:solidFill>
                        </a:rPr>
                        <a:t>C2S)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C00000"/>
                          </a:solidFill>
                        </a:rPr>
                        <a:t>(Ca</a:t>
                      </a:r>
                      <a:r>
                        <a:rPr lang="de-DE" sz="1200" baseline="-25000" dirty="0">
                          <a:solidFill>
                            <a:srgbClr val="C00000"/>
                          </a:solidFill>
                        </a:rPr>
                        <a:t>2</a:t>
                      </a:r>
                      <a:r>
                        <a:rPr lang="de-DE" sz="1200" dirty="0">
                          <a:solidFill>
                            <a:srgbClr val="C00000"/>
                          </a:solidFill>
                        </a:rPr>
                        <a:t>SiO</a:t>
                      </a:r>
                      <a:r>
                        <a:rPr lang="de-DE" sz="1200" baseline="-25000" dirty="0">
                          <a:solidFill>
                            <a:srgbClr val="C00000"/>
                          </a:solidFill>
                        </a:rPr>
                        <a:t>4</a:t>
                      </a:r>
                      <a:r>
                        <a:rPr lang="de-DE" sz="1200" dirty="0">
                          <a:solidFill>
                            <a:srgbClr val="C00000"/>
                          </a:solidFill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solidFill>
                            <a:srgbClr val="C00000"/>
                          </a:solidFill>
                        </a:rPr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51590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 err="1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Larnite</a:t>
                      </a:r>
                      <a:r>
                        <a:rPr lang="de-DE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l-GR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γ</a:t>
                      </a:r>
                      <a:r>
                        <a:rPr lang="de-DE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r>
                        <a:rPr lang="de-DE" dirty="0">
                          <a:solidFill>
                            <a:srgbClr val="C00000"/>
                          </a:solidFill>
                        </a:rPr>
                        <a:t>C2S)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C00000"/>
                          </a:solidFill>
                        </a:rPr>
                        <a:t>(Ca</a:t>
                      </a:r>
                      <a:r>
                        <a:rPr lang="de-DE" sz="1200" baseline="-25000" dirty="0">
                          <a:solidFill>
                            <a:srgbClr val="C00000"/>
                          </a:solidFill>
                        </a:rPr>
                        <a:t>2</a:t>
                      </a:r>
                      <a:r>
                        <a:rPr lang="de-DE" sz="1200" dirty="0">
                          <a:solidFill>
                            <a:srgbClr val="C00000"/>
                          </a:solidFill>
                        </a:rPr>
                        <a:t>SiO</a:t>
                      </a:r>
                      <a:r>
                        <a:rPr lang="de-DE" sz="1200" baseline="-25000" dirty="0">
                          <a:solidFill>
                            <a:srgbClr val="C00000"/>
                          </a:solidFill>
                        </a:rPr>
                        <a:t>4</a:t>
                      </a:r>
                      <a:r>
                        <a:rPr lang="de-DE" sz="1200" dirty="0">
                          <a:solidFill>
                            <a:srgbClr val="C00000"/>
                          </a:solidFill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solidFill>
                            <a:srgbClr val="C00000"/>
                          </a:solidFill>
                        </a:rPr>
                        <a:t>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63951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 err="1"/>
                        <a:t>Bredigite</a:t>
                      </a:r>
                      <a:br>
                        <a:rPr lang="de-DE" sz="1200" dirty="0"/>
                      </a:br>
                      <a:r>
                        <a:rPr lang="de-DE" sz="1200" dirty="0"/>
                        <a:t>(Ca</a:t>
                      </a:r>
                      <a:r>
                        <a:rPr lang="de-DE" sz="1200" baseline="-25000" dirty="0"/>
                        <a:t>1,7</a:t>
                      </a:r>
                      <a:r>
                        <a:rPr lang="de-DE" sz="1200" dirty="0"/>
                        <a:t>Mg</a:t>
                      </a:r>
                      <a:r>
                        <a:rPr lang="de-DE" sz="1200" baseline="-25000" dirty="0"/>
                        <a:t>0,3</a:t>
                      </a:r>
                      <a:r>
                        <a:rPr lang="de-DE" sz="1200" dirty="0"/>
                        <a:t>SiO</a:t>
                      </a:r>
                      <a:r>
                        <a:rPr lang="de-DE" sz="1200" baseline="-25000" dirty="0"/>
                        <a:t>4</a:t>
                      </a:r>
                      <a:r>
                        <a:rPr lang="de-DE" sz="1200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05944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dirty="0" err="1"/>
                        <a:t>Merwinite</a:t>
                      </a:r>
                      <a:r>
                        <a:rPr lang="de-DE" dirty="0"/>
                        <a:t> </a:t>
                      </a:r>
                      <a:br>
                        <a:rPr lang="de-DE" dirty="0"/>
                      </a:br>
                      <a:r>
                        <a:rPr lang="de-DE" sz="1200" dirty="0"/>
                        <a:t>(Ca</a:t>
                      </a:r>
                      <a:r>
                        <a:rPr lang="de-DE" sz="1200" baseline="-25000" dirty="0"/>
                        <a:t>3</a:t>
                      </a:r>
                      <a:r>
                        <a:rPr lang="de-DE" sz="1200" dirty="0"/>
                        <a:t>MgSi</a:t>
                      </a:r>
                      <a:r>
                        <a:rPr lang="de-DE" sz="1200" baseline="-25000" dirty="0"/>
                        <a:t>2</a:t>
                      </a:r>
                      <a:r>
                        <a:rPr lang="de-DE" sz="1200" dirty="0"/>
                        <a:t>O</a:t>
                      </a:r>
                      <a:r>
                        <a:rPr lang="de-DE" sz="1200" baseline="-25000" dirty="0"/>
                        <a:t>8</a:t>
                      </a:r>
                      <a:r>
                        <a:rPr lang="de-DE" sz="1200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54990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dirty="0" err="1"/>
                        <a:t>Gehlenite</a:t>
                      </a:r>
                      <a:br>
                        <a:rPr lang="de-DE" dirty="0"/>
                      </a:br>
                      <a:r>
                        <a:rPr lang="de-DE" sz="1200" dirty="0"/>
                        <a:t>(Ca</a:t>
                      </a:r>
                      <a:r>
                        <a:rPr lang="de-DE" sz="1200" baseline="-25000" dirty="0"/>
                        <a:t>2</a:t>
                      </a:r>
                      <a:r>
                        <a:rPr lang="de-DE" sz="1200" dirty="0"/>
                        <a:t>Al</a:t>
                      </a:r>
                      <a:r>
                        <a:rPr lang="de-DE" sz="1200" baseline="-25000" dirty="0"/>
                        <a:t>2</a:t>
                      </a:r>
                      <a:r>
                        <a:rPr lang="de-DE" sz="1200" dirty="0"/>
                        <a:t>SiO</a:t>
                      </a:r>
                      <a:r>
                        <a:rPr lang="de-DE" sz="1200" baseline="-25000" dirty="0"/>
                        <a:t>7</a:t>
                      </a:r>
                      <a:r>
                        <a:rPr lang="de-DE" sz="1200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1206244"/>
                  </a:ext>
                </a:extLst>
              </a:tr>
            </a:tbl>
          </a:graphicData>
        </a:graphic>
      </p:graphicFrame>
      <p:sp>
        <p:nvSpPr>
          <p:cNvPr id="8" name="Textfeld 7">
            <a:extLst>
              <a:ext uri="{FF2B5EF4-FFF2-40B4-BE49-F238E27FC236}">
                <a16:creationId xmlns:a16="http://schemas.microsoft.com/office/drawing/2014/main" id="{7ADB840A-B5F4-4B95-B897-0B774EC8D322}"/>
              </a:ext>
            </a:extLst>
          </p:cNvPr>
          <p:cNvSpPr txBox="1"/>
          <p:nvPr/>
        </p:nvSpPr>
        <p:spPr>
          <a:xfrm>
            <a:off x="6433515" y="4569415"/>
            <a:ext cx="235192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P-content [</a:t>
            </a:r>
            <a:r>
              <a:rPr lang="de-DE" dirty="0" err="1"/>
              <a:t>wt</a:t>
            </a:r>
            <a:r>
              <a:rPr lang="de-DE" dirty="0"/>
              <a:t>.-%]</a:t>
            </a:r>
          </a:p>
          <a:p>
            <a:endParaRPr lang="de-DE" dirty="0"/>
          </a:p>
          <a:p>
            <a:r>
              <a:rPr lang="de-DE" dirty="0" err="1"/>
              <a:t>Before</a:t>
            </a:r>
            <a:r>
              <a:rPr lang="de-DE" dirty="0"/>
              <a:t> </a:t>
            </a:r>
            <a:r>
              <a:rPr lang="de-DE" dirty="0" err="1"/>
              <a:t>reduction</a:t>
            </a:r>
            <a:r>
              <a:rPr lang="de-DE" dirty="0"/>
              <a:t>: 0.4</a:t>
            </a:r>
          </a:p>
          <a:p>
            <a:r>
              <a:rPr lang="de-DE" dirty="0"/>
              <a:t>After </a:t>
            </a:r>
            <a:r>
              <a:rPr lang="de-DE" dirty="0" err="1"/>
              <a:t>Reduction</a:t>
            </a:r>
            <a:r>
              <a:rPr lang="de-DE" dirty="0"/>
              <a:t>: 0.1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F1FB02EA-B574-4F5F-9C07-8809D6A175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385"/>
          <a:stretch/>
        </p:blipFill>
        <p:spPr>
          <a:xfrm>
            <a:off x="6433514" y="1268759"/>
            <a:ext cx="2674989" cy="3163332"/>
          </a:xfrm>
          <a:prstGeom prst="rect">
            <a:avLst/>
          </a:prstGeom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C7BF08A-CFAF-4F16-A032-F90F24C7C45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 err="1"/>
              <a:t>Complete</a:t>
            </a:r>
            <a:r>
              <a:rPr lang="de-DE" dirty="0"/>
              <a:t> </a:t>
            </a:r>
            <a:r>
              <a:rPr lang="de-DE" dirty="0" err="1"/>
              <a:t>Reduction</a:t>
            </a:r>
            <a:r>
              <a:rPr lang="de-DE" dirty="0"/>
              <a:t> –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phosphorous</a:t>
            </a:r>
            <a:r>
              <a:rPr lang="de-DE" dirty="0"/>
              <a:t> in </a:t>
            </a:r>
            <a:r>
              <a:rPr lang="de-DE" dirty="0" err="1"/>
              <a:t>slag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24960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FEhS Vorlage">
  <a:themeElements>
    <a:clrScheme name="FEhS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94981"/>
      </a:accent1>
      <a:accent2>
        <a:srgbClr val="EA8B2D"/>
      </a:accent2>
      <a:accent3>
        <a:srgbClr val="A5A5A5"/>
      </a:accent3>
      <a:accent4>
        <a:srgbClr val="FFC000"/>
      </a:accent4>
      <a:accent5>
        <a:srgbClr val="5B9BD5"/>
      </a:accent5>
      <a:accent6>
        <a:srgbClr val="84BE41"/>
      </a:accent6>
      <a:hlink>
        <a:srgbClr val="094981"/>
      </a:hlink>
      <a:folHlink>
        <a:srgbClr val="BFC0BE"/>
      </a:folHlink>
    </a:clrScheme>
    <a:fontScheme name="FEhS">
      <a:majorFont>
        <a:latin typeface="Consolas"/>
        <a:ea typeface=""/>
        <a:cs typeface=""/>
      </a:majorFont>
      <a:minorFont>
        <a:latin typeface="Verdana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Ge_x00e4_ndert_x0020_durch xmlns="00a472aa-402e-4d00-8566-4346331837a4">
      <UserInfo>
        <DisplayName>Paul, Julius Maximilian</DisplayName>
        <AccountId>3709</AccountId>
        <AccountType/>
      </UserInfo>
    </Ge_x00e4_ndert_x0020_durch>
    <Ge_x00e4_ndert_x0020_am xmlns="00a472aa-402e-4d00-8566-4346331837a4">2011-08-10T13:18:51+00:00</Ge_x00e4_ndert_x0020_am>
    <IconOverlay xmlns="http://schemas.microsoft.com/sharepoint/v4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1C73F292D0441E4BAA8BB1F8CEB9597D" ma:contentTypeVersion="12" ma:contentTypeDescription="Ein neues Dokument erstellen." ma:contentTypeScope="" ma:versionID="3ecdf4b507dc613d9f35e65da867fbd9">
  <xsd:schema xmlns:xsd="http://www.w3.org/2001/XMLSchema" xmlns:xs="http://www.w3.org/2001/XMLSchema" xmlns:p="http://schemas.microsoft.com/office/2006/metadata/properties" xmlns:ns2="00a472aa-402e-4d00-8566-4346331837a4" xmlns:ns3="http://schemas.microsoft.com/sharepoint/v4" targetNamespace="http://schemas.microsoft.com/office/2006/metadata/properties" ma:root="true" ma:fieldsID="30562357871999cd6cb7d8131429a2bb" ns2:_="" ns3:_="">
    <xsd:import namespace="00a472aa-402e-4d00-8566-4346331837a4"/>
    <xsd:import namespace="http://schemas.microsoft.com/sharepoint/v4"/>
    <xsd:element name="properties">
      <xsd:complexType>
        <xsd:sequence>
          <xsd:element name="documentManagement">
            <xsd:complexType>
              <xsd:all>
                <xsd:element ref="ns2:Ge_x00e4_ndert_x0020_am" minOccurs="0"/>
                <xsd:element ref="ns2:Ge_x00e4_ndert_x0020_durch" minOccurs="0"/>
                <xsd:element ref="ns3:IconOverla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0a472aa-402e-4d00-8566-4346331837a4" elementFormDefault="qualified">
    <xsd:import namespace="http://schemas.microsoft.com/office/2006/documentManagement/types"/>
    <xsd:import namespace="http://schemas.microsoft.com/office/infopath/2007/PartnerControls"/>
    <xsd:element name="Ge_x00e4_ndert_x0020_am" ma:index="8" nillable="true" ma:displayName="Geändert am" ma:internalName="Ge_x00e4_ndert_x0020_am">
      <xsd:simpleType>
        <xsd:restriction base="dms:DateTime"/>
      </xsd:simpleType>
    </xsd:element>
    <xsd:element name="Ge_x00e4_ndert_x0020_durch" ma:index="9" nillable="true" ma:displayName="Geändert durch" ma:list="UserInfo" ma:SharePointGroup="0" ma:internalName="Ge_x00e4_ndert_x0020_durch" ma:readOnly="false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4" elementFormDefault="qualified">
    <xsd:import namespace="http://schemas.microsoft.com/office/2006/documentManagement/types"/>
    <xsd:import namespace="http://schemas.microsoft.com/office/infopath/2007/PartnerControls"/>
    <xsd:element name="IconOverlay" ma:index="11" nillable="true" ma:displayName="IconOverlay" ma:hidden="true" ma:internalName="IconOverlay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1FAFC36-6B3E-4BAB-961B-DF1CBFFB6FA5}">
  <ds:schemaRefs>
    <ds:schemaRef ds:uri="http://purl.org/dc/terms/"/>
    <ds:schemaRef ds:uri="http://purl.org/dc/elements/1.1/"/>
    <ds:schemaRef ds:uri="http://schemas.microsoft.com/office/2006/documentManagement/types"/>
    <ds:schemaRef ds:uri="http://schemas.openxmlformats.org/package/2006/metadata/core-properties"/>
    <ds:schemaRef ds:uri="http://schemas.microsoft.com/office/2006/metadata/properties"/>
    <ds:schemaRef ds:uri="http://purl.org/dc/dcmitype/"/>
    <ds:schemaRef ds:uri="http://schemas.microsoft.com/office/infopath/2007/PartnerControls"/>
    <ds:schemaRef ds:uri="http://schemas.microsoft.com/sharepoint/v4"/>
    <ds:schemaRef ds:uri="00a472aa-402e-4d00-8566-4346331837a4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25392F79-83B6-4909-97FA-6ADB7BA23A3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AA04864-4B17-425E-9926-51715A4272C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0a472aa-402e-4d00-8566-4346331837a4"/>
    <ds:schemaRef ds:uri="http://schemas.microsoft.com/sharepoint/v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test des GMH Master 28.07.2011</Template>
  <TotalTime>0</TotalTime>
  <Words>913</Words>
  <Application>Microsoft Office PowerPoint</Application>
  <PresentationFormat>Bildschirmpräsentation (4:3)</PresentationFormat>
  <Paragraphs>473</Paragraphs>
  <Slides>28</Slides>
  <Notes>0</Notes>
  <HiddenSlides>0</HiddenSlides>
  <MMClips>4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28</vt:i4>
      </vt:variant>
    </vt:vector>
  </HeadingPairs>
  <TitlesOfParts>
    <vt:vector size="32" baseType="lpstr">
      <vt:lpstr>Arial</vt:lpstr>
      <vt:lpstr>Calibri</vt:lpstr>
      <vt:lpstr>Verdana</vt:lpstr>
      <vt:lpstr>FEhS Vorlage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Georgsmarienhütte Holding GmbH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GMH Systems GmbH</dc:creator>
  <cp:lastModifiedBy>Algermissen, David</cp:lastModifiedBy>
  <cp:revision>258</cp:revision>
  <cp:lastPrinted>2018-05-30T08:56:40Z</cp:lastPrinted>
  <dcterms:created xsi:type="dcterms:W3CDTF">2011-07-29T08:03:46Z</dcterms:created>
  <dcterms:modified xsi:type="dcterms:W3CDTF">2019-04-02T09:08:56Z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0x0101001C73F292D0441E4BAA8BB1F8CEB9597D</vt:lpwstr>
  </property>
</Properties>
</file>